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5"/>
  </p:notesMasterIdLst>
  <p:sldIdLst>
    <p:sldId id="327" r:id="rId2"/>
    <p:sldId id="329" r:id="rId3"/>
    <p:sldId id="330" r:id="rId4"/>
    <p:sldId id="305" r:id="rId5"/>
    <p:sldId id="347" r:id="rId6"/>
    <p:sldId id="335" r:id="rId7"/>
    <p:sldId id="333" r:id="rId8"/>
    <p:sldId id="304" r:id="rId9"/>
    <p:sldId id="345" r:id="rId10"/>
    <p:sldId id="349" r:id="rId11"/>
    <p:sldId id="346" r:id="rId12"/>
    <p:sldId id="269" r:id="rId13"/>
    <p:sldId id="336" r:id="rId14"/>
    <p:sldId id="307" r:id="rId15"/>
    <p:sldId id="337" r:id="rId16"/>
    <p:sldId id="311" r:id="rId17"/>
    <p:sldId id="338" r:id="rId18"/>
    <p:sldId id="339" r:id="rId19"/>
    <p:sldId id="340" r:id="rId20"/>
    <p:sldId id="341" r:id="rId21"/>
    <p:sldId id="348" r:id="rId22"/>
    <p:sldId id="342" r:id="rId23"/>
    <p:sldId id="344"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CCFF"/>
    <a:srgbClr val="FFCCCC"/>
    <a:srgbClr val="A8C0E0"/>
    <a:srgbClr val="FFFF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7" autoAdjust="0"/>
    <p:restoredTop sz="94662" autoAdjust="0"/>
  </p:normalViewPr>
  <p:slideViewPr>
    <p:cSldViewPr>
      <p:cViewPr>
        <p:scale>
          <a:sx n="73" d="100"/>
          <a:sy n="73" d="100"/>
        </p:scale>
        <p:origin x="-980" y="2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3DECE6-C26A-4A1A-865C-3028345FA095}" type="doc">
      <dgm:prSet loTypeId="urn:microsoft.com/office/officeart/2005/8/layout/radial6#1" loCatId="cycle" qsTypeId="urn:microsoft.com/office/officeart/2005/8/quickstyle/simple1" qsCatId="simple" csTypeId="urn:microsoft.com/office/officeart/2005/8/colors/colorful1#4" csCatId="colorful" phldr="1"/>
      <dgm:spPr/>
      <dgm:t>
        <a:bodyPr/>
        <a:lstStyle/>
        <a:p>
          <a:endParaRPr lang="tr-TR"/>
        </a:p>
      </dgm:t>
    </dgm:pt>
    <dgm:pt modelId="{E53CD4DB-413A-4AE0-BF85-5EEC262E6A54}">
      <dgm:prSet phldrT="[Metin]"/>
      <dgm:spPr>
        <a:solidFill>
          <a:srgbClr val="002060"/>
        </a:solidFill>
        <a:ln>
          <a:noFill/>
        </a:ln>
        <a:effectLst>
          <a:outerShdw blurRad="76200" dir="18900000" sy="23000" kx="-12000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softRound"/>
          <a:contourClr>
            <a:srgbClr val="FFFFFF"/>
          </a:contourClr>
        </a:sp3d>
      </dgm:spPr>
      <dgm:t>
        <a:bodyPr/>
        <a:lstStyle/>
        <a:p>
          <a:r>
            <a:rPr lang="tr-TR" b="1" i="0" dirty="0" smtClean="0"/>
            <a:t>PAZARLAMA VE PERAKENDE ALANI OLARAK SEKTÖRDEKİ PAYDAŞ ŞİRKET VE MAĞAZALARIMIZ</a:t>
          </a:r>
          <a:endParaRPr lang="tr-TR" b="1" dirty="0">
            <a:solidFill>
              <a:schemeClr val="bg1"/>
            </a:solidFill>
            <a:effectLst>
              <a:outerShdw blurRad="38100" dist="38100" dir="2700000" algn="tl">
                <a:srgbClr val="000000">
                  <a:alpha val="43137"/>
                </a:srgbClr>
              </a:outerShdw>
            </a:effectLst>
          </a:endParaRPr>
        </a:p>
      </dgm:t>
    </dgm:pt>
    <dgm:pt modelId="{0FF1DAE3-8A95-45E8-840E-05E2145A4915}" type="parTrans" cxnId="{46545051-D52A-455A-AE6D-1265B2854D07}">
      <dgm:prSet/>
      <dgm:spPr/>
      <dgm:t>
        <a:bodyPr/>
        <a:lstStyle/>
        <a:p>
          <a:endParaRPr lang="tr-TR" b="1">
            <a:solidFill>
              <a:schemeClr val="tx1"/>
            </a:solidFill>
          </a:endParaRPr>
        </a:p>
      </dgm:t>
    </dgm:pt>
    <dgm:pt modelId="{B3675273-98D0-4669-B406-CD07643A2C40}" type="sibTrans" cxnId="{46545051-D52A-455A-AE6D-1265B2854D07}">
      <dgm:prSet/>
      <dgm:spPr/>
      <dgm:t>
        <a:bodyPr/>
        <a:lstStyle/>
        <a:p>
          <a:endParaRPr lang="tr-TR" b="1">
            <a:solidFill>
              <a:schemeClr val="tx1"/>
            </a:solidFill>
          </a:endParaRPr>
        </a:p>
      </dgm:t>
    </dgm:pt>
    <dgm:pt modelId="{B493BD78-6B31-45F1-98D2-B437CDF76B43}">
      <dgm:prSet phldrT="[Metin]" custT="1"/>
      <dgm:spPr/>
      <dgm:t>
        <a:bodyPr/>
        <a:lstStyle/>
        <a:p>
          <a:r>
            <a:rPr lang="tr-TR" sz="1600" b="0" i="0" dirty="0" smtClean="0"/>
            <a:t>GIDA PERAKENDECİLERİ</a:t>
          </a:r>
          <a:endParaRPr lang="tr-TR" sz="1600" b="1" dirty="0">
            <a:solidFill>
              <a:schemeClr val="tx1"/>
            </a:solidFill>
            <a:effectLst>
              <a:outerShdw blurRad="38100" dist="38100" dir="2700000" algn="tl">
                <a:srgbClr val="000000">
                  <a:alpha val="43137"/>
                </a:srgbClr>
              </a:outerShdw>
            </a:effectLst>
          </a:endParaRPr>
        </a:p>
      </dgm:t>
    </dgm:pt>
    <dgm:pt modelId="{BCDD753B-4B92-47C0-A1E3-2ABD9958E737}" type="parTrans" cxnId="{DCD09402-01E3-4936-B8EA-83A0AE6A308A}">
      <dgm:prSet/>
      <dgm:spPr/>
      <dgm:t>
        <a:bodyPr/>
        <a:lstStyle/>
        <a:p>
          <a:endParaRPr lang="tr-TR" b="1">
            <a:solidFill>
              <a:schemeClr val="tx1"/>
            </a:solidFill>
          </a:endParaRPr>
        </a:p>
      </dgm:t>
    </dgm:pt>
    <dgm:pt modelId="{F4B41A65-9A32-4856-96AE-DEF360429D4E}" type="sibTrans" cxnId="{DCD09402-01E3-4936-B8EA-83A0AE6A308A}">
      <dgm:prSet/>
      <dgm:spPr>
        <a:ln>
          <a:noFill/>
        </a:ln>
        <a:effectLst>
          <a:outerShdw blurRad="76200" dir="18900000" sy="23000" kx="-12000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softRound"/>
          <a:contourClr>
            <a:srgbClr val="FFFFFF"/>
          </a:contourClr>
        </a:sp3d>
      </dgm:spPr>
      <dgm:t>
        <a:bodyPr/>
        <a:lstStyle/>
        <a:p>
          <a:endParaRPr lang="tr-TR" b="1">
            <a:solidFill>
              <a:schemeClr val="tx1"/>
            </a:solidFill>
          </a:endParaRPr>
        </a:p>
      </dgm:t>
    </dgm:pt>
    <dgm:pt modelId="{D06C4493-D537-4F16-8A52-B57D57BEB4CC}">
      <dgm:prSet phldrT="[Metin]" custT="1"/>
      <dgm:spPr>
        <a:ln>
          <a:noFill/>
        </a:ln>
        <a:effectLst>
          <a:outerShdw blurRad="76200" dir="18900000" sy="23000" kx="-12000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softRound"/>
          <a:contourClr>
            <a:srgbClr val="FFFFFF"/>
          </a:contourClr>
        </a:sp3d>
      </dgm:spPr>
      <dgm:t>
        <a:bodyPr/>
        <a:lstStyle/>
        <a:p>
          <a:r>
            <a:rPr lang="tr-TR" sz="1800" b="0" i="0" dirty="0" smtClean="0"/>
            <a:t>TEKNOLOJİ PERAKENDECİLERİ</a:t>
          </a:r>
          <a:endParaRPr lang="tr-TR" sz="1800" b="1" dirty="0">
            <a:solidFill>
              <a:schemeClr val="tx1"/>
            </a:solidFill>
            <a:effectLst>
              <a:outerShdw blurRad="38100" dist="38100" dir="2700000" algn="tl">
                <a:srgbClr val="000000">
                  <a:alpha val="43137"/>
                </a:srgbClr>
              </a:outerShdw>
            </a:effectLst>
          </a:endParaRPr>
        </a:p>
      </dgm:t>
    </dgm:pt>
    <dgm:pt modelId="{0912A4A0-9B46-4903-954F-A214517772E3}" type="parTrans" cxnId="{004D61F9-A865-4B6E-B814-34EFF36A7A6F}">
      <dgm:prSet/>
      <dgm:spPr/>
      <dgm:t>
        <a:bodyPr/>
        <a:lstStyle/>
        <a:p>
          <a:endParaRPr lang="tr-TR" b="1">
            <a:solidFill>
              <a:schemeClr val="tx1"/>
            </a:solidFill>
          </a:endParaRPr>
        </a:p>
      </dgm:t>
    </dgm:pt>
    <dgm:pt modelId="{4BBC6D8E-D327-4810-8824-E1A1C7FE80D5}" type="sibTrans" cxnId="{004D61F9-A865-4B6E-B814-34EFF36A7A6F}">
      <dgm:prSet/>
      <dgm:spPr>
        <a:ln>
          <a:noFill/>
        </a:ln>
        <a:effectLst>
          <a:outerShdw blurRad="76200" dir="18900000" sy="23000" kx="-12000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softRound"/>
          <a:contourClr>
            <a:srgbClr val="FFFFFF"/>
          </a:contourClr>
        </a:sp3d>
      </dgm:spPr>
      <dgm:t>
        <a:bodyPr/>
        <a:lstStyle/>
        <a:p>
          <a:endParaRPr lang="tr-TR" b="1">
            <a:solidFill>
              <a:schemeClr val="tx1"/>
            </a:solidFill>
          </a:endParaRPr>
        </a:p>
      </dgm:t>
    </dgm:pt>
    <dgm:pt modelId="{A339B886-D893-40C1-8E8B-322C4601CD9F}">
      <dgm:prSet phldrT="[Metin]" custT="1"/>
      <dgm:spPr/>
      <dgm:t>
        <a:bodyPr/>
        <a:lstStyle/>
        <a:p>
          <a:r>
            <a:rPr lang="tr-TR" sz="1800" b="0" i="0" dirty="0" smtClean="0"/>
            <a:t>HAZIR GİYİM PERAKENDECİLERİ</a:t>
          </a:r>
          <a:endParaRPr lang="tr-TR" sz="1800" b="1" dirty="0">
            <a:solidFill>
              <a:schemeClr val="tx1"/>
            </a:solidFill>
            <a:effectLst>
              <a:outerShdw blurRad="38100" dist="38100" dir="2700000" algn="tl">
                <a:srgbClr val="000000">
                  <a:alpha val="43137"/>
                </a:srgbClr>
              </a:outerShdw>
            </a:effectLst>
          </a:endParaRPr>
        </a:p>
      </dgm:t>
    </dgm:pt>
    <dgm:pt modelId="{B2206384-A7E2-43B6-BCCD-72090DF8B054}" type="parTrans" cxnId="{E2B30D0F-F136-4814-821A-CC8669B6B43E}">
      <dgm:prSet/>
      <dgm:spPr/>
      <dgm:t>
        <a:bodyPr/>
        <a:lstStyle/>
        <a:p>
          <a:endParaRPr lang="tr-TR" b="1">
            <a:solidFill>
              <a:schemeClr val="tx1"/>
            </a:solidFill>
          </a:endParaRPr>
        </a:p>
      </dgm:t>
    </dgm:pt>
    <dgm:pt modelId="{C721A9DB-6883-4A7E-8C70-0C5EE5CD1FC4}" type="sibTrans" cxnId="{E2B30D0F-F136-4814-821A-CC8669B6B43E}">
      <dgm:prSet/>
      <dgm:spPr>
        <a:ln>
          <a:noFill/>
        </a:ln>
        <a:effectLst>
          <a:outerShdw blurRad="76200" dir="18900000" sy="23000" kx="-12000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softRound"/>
          <a:contourClr>
            <a:srgbClr val="FFFFFF"/>
          </a:contourClr>
        </a:sp3d>
      </dgm:spPr>
      <dgm:t>
        <a:bodyPr/>
        <a:lstStyle/>
        <a:p>
          <a:endParaRPr lang="tr-TR" b="1">
            <a:solidFill>
              <a:schemeClr val="tx1"/>
            </a:solidFill>
          </a:endParaRPr>
        </a:p>
      </dgm:t>
    </dgm:pt>
    <dgm:pt modelId="{1591F066-FC2E-4F58-B872-B19BEA574BE5}">
      <dgm:prSet phldrT="[Metin]" custT="1"/>
      <dgm:spPr>
        <a:ln>
          <a:noFill/>
        </a:ln>
        <a:effectLst>
          <a:outerShdw blurRad="76200" dir="18900000" sy="23000" kx="-12000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softRound"/>
          <a:contourClr>
            <a:srgbClr val="FFFFFF"/>
          </a:contourClr>
        </a:sp3d>
      </dgm:spPr>
      <dgm:t>
        <a:bodyPr/>
        <a:lstStyle/>
        <a:p>
          <a:r>
            <a:rPr lang="tr-TR" sz="1800" b="0" i="0" dirty="0" smtClean="0"/>
            <a:t>MOBİLYA EV TEKSTİLİ PERAKENDECİLERİ</a:t>
          </a:r>
          <a:endParaRPr lang="tr-TR" sz="1800" b="1" dirty="0">
            <a:solidFill>
              <a:schemeClr val="tx1"/>
            </a:solidFill>
            <a:effectLst>
              <a:outerShdw blurRad="38100" dist="38100" dir="2700000" algn="tl">
                <a:srgbClr val="000000">
                  <a:alpha val="43137"/>
                </a:srgbClr>
              </a:outerShdw>
            </a:effectLst>
          </a:endParaRPr>
        </a:p>
      </dgm:t>
    </dgm:pt>
    <dgm:pt modelId="{0A7FE992-18B2-407A-81B7-E3E663CBFA7E}" type="parTrans" cxnId="{52C2C43E-8C7F-41FD-8DF3-80594E9B3537}">
      <dgm:prSet/>
      <dgm:spPr/>
      <dgm:t>
        <a:bodyPr/>
        <a:lstStyle/>
        <a:p>
          <a:endParaRPr lang="tr-TR" b="1">
            <a:solidFill>
              <a:schemeClr val="tx1"/>
            </a:solidFill>
          </a:endParaRPr>
        </a:p>
      </dgm:t>
    </dgm:pt>
    <dgm:pt modelId="{CFCC8D76-039A-44C0-BF66-C387918B558D}" type="sibTrans" cxnId="{52C2C43E-8C7F-41FD-8DF3-80594E9B3537}">
      <dgm:prSet/>
      <dgm:spPr>
        <a:ln>
          <a:noFill/>
        </a:ln>
        <a:effectLst>
          <a:outerShdw blurRad="76200" dir="18900000" sy="23000" kx="-12000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softRound"/>
          <a:contourClr>
            <a:srgbClr val="FFFFFF"/>
          </a:contourClr>
        </a:sp3d>
      </dgm:spPr>
      <dgm:t>
        <a:bodyPr/>
        <a:lstStyle/>
        <a:p>
          <a:endParaRPr lang="tr-TR" b="1">
            <a:solidFill>
              <a:schemeClr val="tx1"/>
            </a:solidFill>
          </a:endParaRPr>
        </a:p>
      </dgm:t>
    </dgm:pt>
    <dgm:pt modelId="{C6BA844C-7BC8-4A2C-B9C9-AB41E1799426}">
      <dgm:prSet phldrT="[Metin]" custScaleX="164720" custRadScaleRad="115184" custRadScaleInc="900"/>
      <dgm:spPr/>
      <dgm:t>
        <a:bodyPr/>
        <a:lstStyle/>
        <a:p>
          <a:endParaRPr lang="tr-TR"/>
        </a:p>
      </dgm:t>
    </dgm:pt>
    <dgm:pt modelId="{8F95A4CB-24C9-4466-8C45-6B4BB9086041}" type="parTrans" cxnId="{5D00033E-80F3-44A7-AFC3-1C93359C6A38}">
      <dgm:prSet/>
      <dgm:spPr/>
      <dgm:t>
        <a:bodyPr/>
        <a:lstStyle/>
        <a:p>
          <a:endParaRPr lang="tr-TR"/>
        </a:p>
      </dgm:t>
    </dgm:pt>
    <dgm:pt modelId="{59523A8F-72AC-4F88-81C6-CB54DB24CBCA}" type="sibTrans" cxnId="{5D00033E-80F3-44A7-AFC3-1C93359C6A38}">
      <dgm:prSet custScaleX="101082" custScaleY="98247"/>
      <dgm:spPr/>
      <dgm:t>
        <a:bodyPr/>
        <a:lstStyle/>
        <a:p>
          <a:endParaRPr lang="tr-TR"/>
        </a:p>
      </dgm:t>
    </dgm:pt>
    <dgm:pt modelId="{8E59A652-AD59-4F2A-81DF-C3D89EA8C015}">
      <dgm:prSet phldrT="[Metin]" custT="1"/>
      <dgm:spPr>
        <a:ln>
          <a:noFill/>
        </a:ln>
        <a:effectLst>
          <a:outerShdw blurRad="76200" dir="18900000" sy="23000" kx="-12000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softRound"/>
          <a:contourClr>
            <a:srgbClr val="FFFFFF"/>
          </a:contourClr>
        </a:sp3d>
      </dgm:spPr>
      <dgm:t>
        <a:bodyPr/>
        <a:lstStyle/>
        <a:p>
          <a:r>
            <a:rPr lang="tr-TR" sz="1600" b="0" i="0" dirty="0" smtClean="0"/>
            <a:t>BEYAZ EŞYA PERAKENDECİLERİ</a:t>
          </a:r>
          <a:endParaRPr lang="tr-TR" sz="1600" b="1" dirty="0">
            <a:solidFill>
              <a:schemeClr val="tx1"/>
            </a:solidFill>
            <a:effectLst>
              <a:outerShdw blurRad="38100" dist="38100" dir="2700000" algn="tl">
                <a:srgbClr val="000000">
                  <a:alpha val="43137"/>
                </a:srgbClr>
              </a:outerShdw>
            </a:effectLst>
          </a:endParaRPr>
        </a:p>
      </dgm:t>
    </dgm:pt>
    <dgm:pt modelId="{4357ADE2-F3AB-4125-BF29-B11B41766BDF}" type="parTrans" cxnId="{DAE5BC8B-0B7A-47B0-A159-52E2BD115B3F}">
      <dgm:prSet/>
      <dgm:spPr/>
      <dgm:t>
        <a:bodyPr/>
        <a:lstStyle/>
        <a:p>
          <a:endParaRPr lang="tr-TR"/>
        </a:p>
      </dgm:t>
    </dgm:pt>
    <dgm:pt modelId="{F1BC8814-B562-441F-9EB0-3BE55A5CE4F9}" type="sibTrans" cxnId="{DAE5BC8B-0B7A-47B0-A159-52E2BD115B3F}">
      <dgm:prSet/>
      <dgm:spPr>
        <a:ln>
          <a:noFill/>
        </a:ln>
        <a:effectLst>
          <a:outerShdw blurRad="76200" dir="18900000" sy="23000" kx="-12000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softRound"/>
          <a:contourClr>
            <a:srgbClr val="FFFFFF"/>
          </a:contourClr>
        </a:sp3d>
      </dgm:spPr>
      <dgm:t>
        <a:bodyPr/>
        <a:lstStyle/>
        <a:p>
          <a:endParaRPr lang="tr-TR"/>
        </a:p>
      </dgm:t>
    </dgm:pt>
    <dgm:pt modelId="{E6A546CB-A971-4C91-89BF-9FC5AC8EDAB7}">
      <dgm:prSet phldrT="[Metin]" custT="1"/>
      <dgm:spPr>
        <a:ln>
          <a:noFill/>
        </a:ln>
        <a:effectLst>
          <a:outerShdw blurRad="76200" dir="18900000" sy="23000" kx="-12000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softRound"/>
          <a:contourClr>
            <a:srgbClr val="FFFFFF"/>
          </a:contourClr>
        </a:sp3d>
      </dgm:spPr>
      <dgm:t>
        <a:bodyPr/>
        <a:lstStyle/>
        <a:p>
          <a:r>
            <a:rPr lang="tr-TR" sz="1600" b="0" i="0" dirty="0" smtClean="0"/>
            <a:t>TURİZM ŞUBELERİ</a:t>
          </a:r>
          <a:endParaRPr lang="tr-TR" sz="1600" b="1" dirty="0">
            <a:solidFill>
              <a:schemeClr val="tx1"/>
            </a:solidFill>
            <a:effectLst>
              <a:outerShdw blurRad="38100" dist="38100" dir="2700000" algn="tl">
                <a:srgbClr val="000000">
                  <a:alpha val="43137"/>
                </a:srgbClr>
              </a:outerShdw>
            </a:effectLst>
          </a:endParaRPr>
        </a:p>
      </dgm:t>
    </dgm:pt>
    <dgm:pt modelId="{48DC386F-3EAD-4E4A-81F6-6E4889741227}" type="parTrans" cxnId="{6EBBB1C3-656F-4720-AEA2-63007F295C8B}">
      <dgm:prSet/>
      <dgm:spPr/>
      <dgm:t>
        <a:bodyPr/>
        <a:lstStyle/>
        <a:p>
          <a:endParaRPr lang="tr-TR"/>
        </a:p>
      </dgm:t>
    </dgm:pt>
    <dgm:pt modelId="{176F0BE5-8EA2-418F-95C4-C7F1C18C1B0D}" type="sibTrans" cxnId="{6EBBB1C3-656F-4720-AEA2-63007F295C8B}">
      <dgm:prSet/>
      <dgm:spPr>
        <a:ln>
          <a:noFill/>
        </a:ln>
        <a:effectLst>
          <a:outerShdw blurRad="76200" dir="18900000" sy="23000" kx="-12000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softRound"/>
          <a:contourClr>
            <a:srgbClr val="FFFFFF"/>
          </a:contourClr>
        </a:sp3d>
      </dgm:spPr>
      <dgm:t>
        <a:bodyPr/>
        <a:lstStyle/>
        <a:p>
          <a:endParaRPr lang="tr-TR"/>
        </a:p>
      </dgm:t>
    </dgm:pt>
    <dgm:pt modelId="{278DFD9B-1B75-4B50-8E39-7B3B9EEA2920}">
      <dgm:prSet/>
      <dgm:spPr>
        <a:ln>
          <a:noFill/>
        </a:ln>
        <a:effectLst>
          <a:outerShdw blurRad="76200" dir="18900000" sy="23000" kx="-12000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softRound"/>
          <a:contourClr>
            <a:srgbClr val="FFFFFF"/>
          </a:contourClr>
        </a:sp3d>
      </dgm:spPr>
      <dgm:t>
        <a:bodyPr/>
        <a:lstStyle/>
        <a:p>
          <a:r>
            <a:rPr lang="tr-TR" b="0" i="0" dirty="0" smtClean="0"/>
            <a:t>E-TİCARET FİRMALARI</a:t>
          </a:r>
          <a:endParaRPr lang="tr-TR" b="0" i="0" dirty="0"/>
        </a:p>
      </dgm:t>
    </dgm:pt>
    <dgm:pt modelId="{D19D30EB-27E2-4569-BB64-D349F136A677}" type="parTrans" cxnId="{309CAD41-8A4F-410B-9850-0BF1906103DA}">
      <dgm:prSet/>
      <dgm:spPr/>
      <dgm:t>
        <a:bodyPr/>
        <a:lstStyle/>
        <a:p>
          <a:endParaRPr lang="tr-TR"/>
        </a:p>
      </dgm:t>
    </dgm:pt>
    <dgm:pt modelId="{FE35B506-3F81-4139-9BAE-27DF94285ABC}" type="sibTrans" cxnId="{309CAD41-8A4F-410B-9850-0BF1906103DA}">
      <dgm:prSet/>
      <dgm:spPr>
        <a:ln>
          <a:noFill/>
        </a:ln>
        <a:effectLst>
          <a:outerShdw blurRad="76200" dir="18900000" sy="23000" kx="-12000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softRound"/>
          <a:contourClr>
            <a:srgbClr val="FFFFFF"/>
          </a:contourClr>
        </a:sp3d>
      </dgm:spPr>
      <dgm:t>
        <a:bodyPr/>
        <a:lstStyle/>
        <a:p>
          <a:endParaRPr lang="tr-TR"/>
        </a:p>
      </dgm:t>
    </dgm:pt>
    <dgm:pt modelId="{A529FB71-D899-43FB-8166-6BD65D683577}">
      <dgm:prSet phldrT="[Metin]" custT="1"/>
      <dgm:spPr>
        <a:ln>
          <a:noFill/>
        </a:ln>
        <a:effectLst>
          <a:outerShdw blurRad="76200" dir="18900000" sy="23000" kx="-12000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softRound"/>
          <a:contourClr>
            <a:srgbClr val="FFFFFF"/>
          </a:contourClr>
        </a:sp3d>
      </dgm:spPr>
      <dgm:t>
        <a:bodyPr/>
        <a:lstStyle/>
        <a:p>
          <a:r>
            <a:rPr lang="tr-TR" sz="1600" b="0" i="0" dirty="0" smtClean="0"/>
            <a:t>SEYAHAT VE SİGORTA ACENTE ŞUBELERİ</a:t>
          </a:r>
          <a:endParaRPr lang="tr-TR" sz="1600" b="1" dirty="0">
            <a:solidFill>
              <a:schemeClr val="tx1"/>
            </a:solidFill>
            <a:effectLst>
              <a:outerShdw blurRad="38100" dist="38100" dir="2700000" algn="tl">
                <a:srgbClr val="000000">
                  <a:alpha val="43137"/>
                </a:srgbClr>
              </a:outerShdw>
            </a:effectLst>
          </a:endParaRPr>
        </a:p>
      </dgm:t>
    </dgm:pt>
    <dgm:pt modelId="{D5EDBB1E-D167-4B16-BFBE-6361398B8009}" type="parTrans" cxnId="{C00F924A-923F-45D0-8C8B-C12CB63237EA}">
      <dgm:prSet/>
      <dgm:spPr/>
      <dgm:t>
        <a:bodyPr/>
        <a:lstStyle/>
        <a:p>
          <a:endParaRPr lang="tr-TR"/>
        </a:p>
      </dgm:t>
    </dgm:pt>
    <dgm:pt modelId="{19F3E8AF-A57C-4D50-8C78-46CDF6C39A3F}" type="sibTrans" cxnId="{C00F924A-923F-45D0-8C8B-C12CB63237EA}">
      <dgm:prSet/>
      <dgm:spPr>
        <a:ln>
          <a:noFill/>
        </a:ln>
        <a:effectLst>
          <a:outerShdw blurRad="76200" dir="18900000" sy="23000" kx="-12000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softRound"/>
          <a:contourClr>
            <a:srgbClr val="FFFFFF"/>
          </a:contourClr>
        </a:sp3d>
      </dgm:spPr>
      <dgm:t>
        <a:bodyPr/>
        <a:lstStyle/>
        <a:p>
          <a:endParaRPr lang="tr-TR"/>
        </a:p>
      </dgm:t>
    </dgm:pt>
    <dgm:pt modelId="{E39E70B8-A92F-44C3-BD2F-FF73CD311B17}" type="pres">
      <dgm:prSet presAssocID="{FC3DECE6-C26A-4A1A-865C-3028345FA095}" presName="Name0" presStyleCnt="0">
        <dgm:presLayoutVars>
          <dgm:chMax val="1"/>
          <dgm:dir/>
          <dgm:animLvl val="ctr"/>
          <dgm:resizeHandles val="exact"/>
        </dgm:presLayoutVars>
      </dgm:prSet>
      <dgm:spPr/>
      <dgm:t>
        <a:bodyPr/>
        <a:lstStyle/>
        <a:p>
          <a:endParaRPr lang="tr-TR"/>
        </a:p>
      </dgm:t>
    </dgm:pt>
    <dgm:pt modelId="{E7E6EBA5-224C-496C-948F-86B6C0C74453}" type="pres">
      <dgm:prSet presAssocID="{E53CD4DB-413A-4AE0-BF85-5EEC262E6A54}" presName="centerShape" presStyleLbl="node0" presStyleIdx="0" presStyleCnt="1" custScaleX="130676" custScaleY="124516"/>
      <dgm:spPr/>
      <dgm:t>
        <a:bodyPr/>
        <a:lstStyle/>
        <a:p>
          <a:endParaRPr lang="tr-TR"/>
        </a:p>
      </dgm:t>
    </dgm:pt>
    <dgm:pt modelId="{9375A3CF-2F12-49C5-9CFA-33739CD450E1}" type="pres">
      <dgm:prSet presAssocID="{B493BD78-6B31-45F1-98D2-B437CDF76B43}" presName="node" presStyleLbl="node1" presStyleIdx="0" presStyleCnt="8" custScaleX="180127" custRadScaleRad="88166" custRadScaleInc="-21023">
        <dgm:presLayoutVars>
          <dgm:bulletEnabled val="1"/>
        </dgm:presLayoutVars>
      </dgm:prSet>
      <dgm:spPr/>
      <dgm:t>
        <a:bodyPr/>
        <a:lstStyle/>
        <a:p>
          <a:endParaRPr lang="tr-TR"/>
        </a:p>
      </dgm:t>
    </dgm:pt>
    <dgm:pt modelId="{21BC20FB-BAF7-40AA-84F6-309F78C8C396}" type="pres">
      <dgm:prSet presAssocID="{B493BD78-6B31-45F1-98D2-B437CDF76B43}" presName="dummy" presStyleCnt="0"/>
      <dgm:spPr/>
    </dgm:pt>
    <dgm:pt modelId="{33FDADC4-A089-4303-A242-4CD7FFEB24C1}" type="pres">
      <dgm:prSet presAssocID="{F4B41A65-9A32-4856-96AE-DEF360429D4E}" presName="sibTrans" presStyleLbl="sibTrans2D1" presStyleIdx="0" presStyleCnt="8"/>
      <dgm:spPr/>
      <dgm:t>
        <a:bodyPr/>
        <a:lstStyle/>
        <a:p>
          <a:endParaRPr lang="tr-TR"/>
        </a:p>
      </dgm:t>
    </dgm:pt>
    <dgm:pt modelId="{B0CC169F-396B-42A8-800F-AE2CB44A42C1}" type="pres">
      <dgm:prSet presAssocID="{8E59A652-AD59-4F2A-81DF-C3D89EA8C015}" presName="node" presStyleLbl="node1" presStyleIdx="1" presStyleCnt="8" custAng="20026605" custScaleX="218358" custRadScaleRad="107044" custRadScaleInc="52912">
        <dgm:presLayoutVars>
          <dgm:bulletEnabled val="1"/>
        </dgm:presLayoutVars>
      </dgm:prSet>
      <dgm:spPr/>
      <dgm:t>
        <a:bodyPr/>
        <a:lstStyle/>
        <a:p>
          <a:endParaRPr lang="tr-TR"/>
        </a:p>
      </dgm:t>
    </dgm:pt>
    <dgm:pt modelId="{CA7D5931-1EEE-434B-B8C7-FB5A9D10DB3A}" type="pres">
      <dgm:prSet presAssocID="{8E59A652-AD59-4F2A-81DF-C3D89EA8C015}" presName="dummy" presStyleCnt="0"/>
      <dgm:spPr/>
    </dgm:pt>
    <dgm:pt modelId="{C7BF21FC-A0FA-4081-9A2C-0843B22AAA5E}" type="pres">
      <dgm:prSet presAssocID="{F1BC8814-B562-441F-9EB0-3BE55A5CE4F9}" presName="sibTrans" presStyleLbl="sibTrans2D1" presStyleIdx="1" presStyleCnt="8"/>
      <dgm:spPr/>
      <dgm:t>
        <a:bodyPr/>
        <a:lstStyle/>
        <a:p>
          <a:endParaRPr lang="tr-TR"/>
        </a:p>
      </dgm:t>
    </dgm:pt>
    <dgm:pt modelId="{C0124A36-94D5-499F-8855-F263536ED063}" type="pres">
      <dgm:prSet presAssocID="{E6A546CB-A971-4C91-89BF-9FC5AC8EDAB7}" presName="node" presStyleLbl="node1" presStyleIdx="2" presStyleCnt="8" custScaleX="190543" custRadScaleRad="99698" custRadScaleInc="22908">
        <dgm:presLayoutVars>
          <dgm:bulletEnabled val="1"/>
        </dgm:presLayoutVars>
      </dgm:prSet>
      <dgm:spPr/>
      <dgm:t>
        <a:bodyPr/>
        <a:lstStyle/>
        <a:p>
          <a:endParaRPr lang="tr-TR"/>
        </a:p>
      </dgm:t>
    </dgm:pt>
    <dgm:pt modelId="{7AD64341-5125-4579-9B3E-AEB27CCA09DB}" type="pres">
      <dgm:prSet presAssocID="{E6A546CB-A971-4C91-89BF-9FC5AC8EDAB7}" presName="dummy" presStyleCnt="0"/>
      <dgm:spPr/>
    </dgm:pt>
    <dgm:pt modelId="{9D8139F0-00C6-4BAD-8EBF-C553137AAF85}" type="pres">
      <dgm:prSet presAssocID="{176F0BE5-8EA2-418F-95C4-C7F1C18C1B0D}" presName="sibTrans" presStyleLbl="sibTrans2D1" presStyleIdx="2" presStyleCnt="8"/>
      <dgm:spPr/>
      <dgm:t>
        <a:bodyPr/>
        <a:lstStyle/>
        <a:p>
          <a:endParaRPr lang="tr-TR"/>
        </a:p>
      </dgm:t>
    </dgm:pt>
    <dgm:pt modelId="{5DCEA487-0953-4FCE-A6F3-5343CD21C7B3}" type="pres">
      <dgm:prSet presAssocID="{A529FB71-D899-43FB-8166-6BD65D683577}" presName="node" presStyleLbl="node1" presStyleIdx="3" presStyleCnt="8" custAng="781844" custScaleX="214403" custScaleY="117585" custRadScaleRad="103825" custRadScaleInc="-56904">
        <dgm:presLayoutVars>
          <dgm:bulletEnabled val="1"/>
        </dgm:presLayoutVars>
      </dgm:prSet>
      <dgm:spPr/>
      <dgm:t>
        <a:bodyPr/>
        <a:lstStyle/>
        <a:p>
          <a:endParaRPr lang="tr-TR"/>
        </a:p>
      </dgm:t>
    </dgm:pt>
    <dgm:pt modelId="{260D7C42-04DD-47E4-926E-AC3D51726CC9}" type="pres">
      <dgm:prSet presAssocID="{A529FB71-D899-43FB-8166-6BD65D683577}" presName="dummy" presStyleCnt="0"/>
      <dgm:spPr/>
    </dgm:pt>
    <dgm:pt modelId="{7A703F56-92C7-48D9-84BF-A8C086F7D3F3}" type="pres">
      <dgm:prSet presAssocID="{19F3E8AF-A57C-4D50-8C78-46CDF6C39A3F}" presName="sibTrans" presStyleLbl="sibTrans2D1" presStyleIdx="3" presStyleCnt="8"/>
      <dgm:spPr/>
      <dgm:t>
        <a:bodyPr/>
        <a:lstStyle/>
        <a:p>
          <a:endParaRPr lang="tr-TR"/>
        </a:p>
      </dgm:t>
    </dgm:pt>
    <dgm:pt modelId="{C4B8BF5F-8B1F-46E0-A85E-51F3D794B7A6}" type="pres">
      <dgm:prSet presAssocID="{278DFD9B-1B75-4B50-8E39-7B3B9EEA2920}" presName="node" presStyleLbl="node1" presStyleIdx="4" presStyleCnt="8" custScaleX="169155" custRadScaleRad="82049" custRadScaleInc="35017">
        <dgm:presLayoutVars>
          <dgm:bulletEnabled val="1"/>
        </dgm:presLayoutVars>
      </dgm:prSet>
      <dgm:spPr/>
      <dgm:t>
        <a:bodyPr/>
        <a:lstStyle/>
        <a:p>
          <a:endParaRPr lang="tr-TR"/>
        </a:p>
      </dgm:t>
    </dgm:pt>
    <dgm:pt modelId="{182A566D-FE96-403C-809A-1D5BC68B401C}" type="pres">
      <dgm:prSet presAssocID="{278DFD9B-1B75-4B50-8E39-7B3B9EEA2920}" presName="dummy" presStyleCnt="0"/>
      <dgm:spPr/>
    </dgm:pt>
    <dgm:pt modelId="{8EC5628C-E244-48DE-A9FB-76A37D7729EF}" type="pres">
      <dgm:prSet presAssocID="{FE35B506-3F81-4139-9BAE-27DF94285ABC}" presName="sibTrans" presStyleLbl="sibTrans2D1" presStyleIdx="4" presStyleCnt="8"/>
      <dgm:spPr/>
      <dgm:t>
        <a:bodyPr/>
        <a:lstStyle/>
        <a:p>
          <a:endParaRPr lang="tr-TR"/>
        </a:p>
      </dgm:t>
    </dgm:pt>
    <dgm:pt modelId="{CA186977-FDB0-42C3-9E42-7CDAD97CF810}" type="pres">
      <dgm:prSet presAssocID="{D06C4493-D537-4F16-8A52-B57D57BEB4CC}" presName="node" presStyleLbl="node1" presStyleIdx="5" presStyleCnt="8" custAng="20602469" custScaleX="217972" custRadScaleRad="119224" custRadScaleInc="65676">
        <dgm:presLayoutVars>
          <dgm:bulletEnabled val="1"/>
        </dgm:presLayoutVars>
      </dgm:prSet>
      <dgm:spPr/>
      <dgm:t>
        <a:bodyPr/>
        <a:lstStyle/>
        <a:p>
          <a:endParaRPr lang="tr-TR"/>
        </a:p>
      </dgm:t>
    </dgm:pt>
    <dgm:pt modelId="{760B2D7F-9F63-4CA4-B483-19F0397572E2}" type="pres">
      <dgm:prSet presAssocID="{D06C4493-D537-4F16-8A52-B57D57BEB4CC}" presName="dummy" presStyleCnt="0"/>
      <dgm:spPr/>
    </dgm:pt>
    <dgm:pt modelId="{B5F4D1AA-75F6-4239-8C63-E01DBC238207}" type="pres">
      <dgm:prSet presAssocID="{4BBC6D8E-D327-4810-8824-E1A1C7FE80D5}" presName="sibTrans" presStyleLbl="sibTrans2D1" presStyleIdx="5" presStyleCnt="8"/>
      <dgm:spPr/>
      <dgm:t>
        <a:bodyPr/>
        <a:lstStyle/>
        <a:p>
          <a:endParaRPr lang="tr-TR"/>
        </a:p>
      </dgm:t>
    </dgm:pt>
    <dgm:pt modelId="{CB625F38-BDBF-4EDE-9604-1614113E9F12}" type="pres">
      <dgm:prSet presAssocID="{A339B886-D893-40C1-8E8B-322C4601CD9F}" presName="node" presStyleLbl="node1" presStyleIdx="6" presStyleCnt="8" custScaleX="203206" custRadScaleRad="107994" custRadScaleInc="-39679">
        <dgm:presLayoutVars>
          <dgm:bulletEnabled val="1"/>
        </dgm:presLayoutVars>
      </dgm:prSet>
      <dgm:spPr/>
      <dgm:t>
        <a:bodyPr/>
        <a:lstStyle/>
        <a:p>
          <a:endParaRPr lang="tr-TR"/>
        </a:p>
      </dgm:t>
    </dgm:pt>
    <dgm:pt modelId="{45DDBC5A-C50F-4EFA-BFDE-7028EA7C2244}" type="pres">
      <dgm:prSet presAssocID="{A339B886-D893-40C1-8E8B-322C4601CD9F}" presName="dummy" presStyleCnt="0"/>
      <dgm:spPr/>
    </dgm:pt>
    <dgm:pt modelId="{8A3CE5AC-46DE-4050-956F-811E96A95ACE}" type="pres">
      <dgm:prSet presAssocID="{C721A9DB-6883-4A7E-8C70-0C5EE5CD1FC4}" presName="sibTrans" presStyleLbl="sibTrans2D1" presStyleIdx="6" presStyleCnt="8"/>
      <dgm:spPr/>
      <dgm:t>
        <a:bodyPr/>
        <a:lstStyle/>
        <a:p>
          <a:endParaRPr lang="tr-TR"/>
        </a:p>
      </dgm:t>
    </dgm:pt>
    <dgm:pt modelId="{01357C94-19B8-48C6-8579-26F5A7754D33}" type="pres">
      <dgm:prSet presAssocID="{1591F066-FC2E-4F58-B872-B19BEA574BE5}" presName="node" presStyleLbl="node1" presStyleIdx="7" presStyleCnt="8" custAng="1231432" custScaleX="213577" custRadScaleRad="117689" custRadScaleInc="-84344">
        <dgm:presLayoutVars>
          <dgm:bulletEnabled val="1"/>
        </dgm:presLayoutVars>
      </dgm:prSet>
      <dgm:spPr/>
      <dgm:t>
        <a:bodyPr/>
        <a:lstStyle/>
        <a:p>
          <a:endParaRPr lang="tr-TR"/>
        </a:p>
      </dgm:t>
    </dgm:pt>
    <dgm:pt modelId="{889EDDAD-277E-4D44-8C7A-7B30E97BC522}" type="pres">
      <dgm:prSet presAssocID="{1591F066-FC2E-4F58-B872-B19BEA574BE5}" presName="dummy" presStyleCnt="0"/>
      <dgm:spPr/>
    </dgm:pt>
    <dgm:pt modelId="{D68C7805-E5C9-45F0-B19E-AC7F0E271F94}" type="pres">
      <dgm:prSet presAssocID="{CFCC8D76-039A-44C0-BF66-C387918B558D}" presName="sibTrans" presStyleLbl="sibTrans2D1" presStyleIdx="7" presStyleCnt="8" custScaleX="101082" custScaleY="98247"/>
      <dgm:spPr/>
      <dgm:t>
        <a:bodyPr/>
        <a:lstStyle/>
        <a:p>
          <a:endParaRPr lang="tr-TR"/>
        </a:p>
      </dgm:t>
    </dgm:pt>
  </dgm:ptLst>
  <dgm:cxnLst>
    <dgm:cxn modelId="{7F5729CB-0B97-457B-9256-0B11D6B038FF}" type="presOf" srcId="{FC3DECE6-C26A-4A1A-865C-3028345FA095}" destId="{E39E70B8-A92F-44C3-BD2F-FF73CD311B17}" srcOrd="0" destOrd="0" presId="urn:microsoft.com/office/officeart/2005/8/layout/radial6#1"/>
    <dgm:cxn modelId="{76838769-6179-45DB-A097-621A56DB3749}" type="presOf" srcId="{4BBC6D8E-D327-4810-8824-E1A1C7FE80D5}" destId="{B5F4D1AA-75F6-4239-8C63-E01DBC238207}" srcOrd="0" destOrd="0" presId="urn:microsoft.com/office/officeart/2005/8/layout/radial6#1"/>
    <dgm:cxn modelId="{DCD09402-01E3-4936-B8EA-83A0AE6A308A}" srcId="{E53CD4DB-413A-4AE0-BF85-5EEC262E6A54}" destId="{B493BD78-6B31-45F1-98D2-B437CDF76B43}" srcOrd="0" destOrd="0" parTransId="{BCDD753B-4B92-47C0-A1E3-2ABD9958E737}" sibTransId="{F4B41A65-9A32-4856-96AE-DEF360429D4E}"/>
    <dgm:cxn modelId="{E2B30D0F-F136-4814-821A-CC8669B6B43E}" srcId="{E53CD4DB-413A-4AE0-BF85-5EEC262E6A54}" destId="{A339B886-D893-40C1-8E8B-322C4601CD9F}" srcOrd="6" destOrd="0" parTransId="{B2206384-A7E2-43B6-BCCD-72090DF8B054}" sibTransId="{C721A9DB-6883-4A7E-8C70-0C5EE5CD1FC4}"/>
    <dgm:cxn modelId="{46545051-D52A-455A-AE6D-1265B2854D07}" srcId="{FC3DECE6-C26A-4A1A-865C-3028345FA095}" destId="{E53CD4DB-413A-4AE0-BF85-5EEC262E6A54}" srcOrd="0" destOrd="0" parTransId="{0FF1DAE3-8A95-45E8-840E-05E2145A4915}" sibTransId="{B3675273-98D0-4669-B406-CD07643A2C40}"/>
    <dgm:cxn modelId="{42C51F17-3393-4AE8-888C-5E46A005EA46}" type="presOf" srcId="{D06C4493-D537-4F16-8A52-B57D57BEB4CC}" destId="{CA186977-FDB0-42C3-9E42-7CDAD97CF810}" srcOrd="0" destOrd="0" presId="urn:microsoft.com/office/officeart/2005/8/layout/radial6#1"/>
    <dgm:cxn modelId="{4658E391-CF41-44CB-A130-E9AB1C09B9F4}" type="presOf" srcId="{E53CD4DB-413A-4AE0-BF85-5EEC262E6A54}" destId="{E7E6EBA5-224C-496C-948F-86B6C0C74453}" srcOrd="0" destOrd="0" presId="urn:microsoft.com/office/officeart/2005/8/layout/radial6#1"/>
    <dgm:cxn modelId="{332CB018-4080-4F2E-B1C7-8E28D1D5AFAE}" type="presOf" srcId="{19F3E8AF-A57C-4D50-8C78-46CDF6C39A3F}" destId="{7A703F56-92C7-48D9-84BF-A8C086F7D3F3}" srcOrd="0" destOrd="0" presId="urn:microsoft.com/office/officeart/2005/8/layout/radial6#1"/>
    <dgm:cxn modelId="{309CAD41-8A4F-410B-9850-0BF1906103DA}" srcId="{E53CD4DB-413A-4AE0-BF85-5EEC262E6A54}" destId="{278DFD9B-1B75-4B50-8E39-7B3B9EEA2920}" srcOrd="4" destOrd="0" parTransId="{D19D30EB-27E2-4569-BB64-D349F136A677}" sibTransId="{FE35B506-3F81-4139-9BAE-27DF94285ABC}"/>
    <dgm:cxn modelId="{004D61F9-A865-4B6E-B814-34EFF36A7A6F}" srcId="{E53CD4DB-413A-4AE0-BF85-5EEC262E6A54}" destId="{D06C4493-D537-4F16-8A52-B57D57BEB4CC}" srcOrd="5" destOrd="0" parTransId="{0912A4A0-9B46-4903-954F-A214517772E3}" sibTransId="{4BBC6D8E-D327-4810-8824-E1A1C7FE80D5}"/>
    <dgm:cxn modelId="{35D6F1E8-6023-46AC-B6C4-3F8A5D1C05A1}" type="presOf" srcId="{CFCC8D76-039A-44C0-BF66-C387918B558D}" destId="{D68C7805-E5C9-45F0-B19E-AC7F0E271F94}" srcOrd="0" destOrd="0" presId="urn:microsoft.com/office/officeart/2005/8/layout/radial6#1"/>
    <dgm:cxn modelId="{DAE5BC8B-0B7A-47B0-A159-52E2BD115B3F}" srcId="{E53CD4DB-413A-4AE0-BF85-5EEC262E6A54}" destId="{8E59A652-AD59-4F2A-81DF-C3D89EA8C015}" srcOrd="1" destOrd="0" parTransId="{4357ADE2-F3AB-4125-BF29-B11B41766BDF}" sibTransId="{F1BC8814-B562-441F-9EB0-3BE55A5CE4F9}"/>
    <dgm:cxn modelId="{96ECDBAF-283E-4DE1-86E6-3B4241D64355}" type="presOf" srcId="{FE35B506-3F81-4139-9BAE-27DF94285ABC}" destId="{8EC5628C-E244-48DE-A9FB-76A37D7729EF}" srcOrd="0" destOrd="0" presId="urn:microsoft.com/office/officeart/2005/8/layout/radial6#1"/>
    <dgm:cxn modelId="{5D00033E-80F3-44A7-AFC3-1C93359C6A38}" srcId="{FC3DECE6-C26A-4A1A-865C-3028345FA095}" destId="{C6BA844C-7BC8-4A2C-B9C9-AB41E1799426}" srcOrd="1" destOrd="0" parTransId="{8F95A4CB-24C9-4466-8C45-6B4BB9086041}" sibTransId="{59523A8F-72AC-4F88-81C6-CB54DB24CBCA}"/>
    <dgm:cxn modelId="{6EBBB1C3-656F-4720-AEA2-63007F295C8B}" srcId="{E53CD4DB-413A-4AE0-BF85-5EEC262E6A54}" destId="{E6A546CB-A971-4C91-89BF-9FC5AC8EDAB7}" srcOrd="2" destOrd="0" parTransId="{48DC386F-3EAD-4E4A-81F6-6E4889741227}" sibTransId="{176F0BE5-8EA2-418F-95C4-C7F1C18C1B0D}"/>
    <dgm:cxn modelId="{8438BE21-D346-458E-A64E-DDAF6CC6B35F}" type="presOf" srcId="{A529FB71-D899-43FB-8166-6BD65D683577}" destId="{5DCEA487-0953-4FCE-A6F3-5343CD21C7B3}" srcOrd="0" destOrd="0" presId="urn:microsoft.com/office/officeart/2005/8/layout/radial6#1"/>
    <dgm:cxn modelId="{52C2C43E-8C7F-41FD-8DF3-80594E9B3537}" srcId="{E53CD4DB-413A-4AE0-BF85-5EEC262E6A54}" destId="{1591F066-FC2E-4F58-B872-B19BEA574BE5}" srcOrd="7" destOrd="0" parTransId="{0A7FE992-18B2-407A-81B7-E3E663CBFA7E}" sibTransId="{CFCC8D76-039A-44C0-BF66-C387918B558D}"/>
    <dgm:cxn modelId="{E848BD7B-E2FC-4A4E-98EA-46499B60A1D3}" type="presOf" srcId="{1591F066-FC2E-4F58-B872-B19BEA574BE5}" destId="{01357C94-19B8-48C6-8579-26F5A7754D33}" srcOrd="0" destOrd="0" presId="urn:microsoft.com/office/officeart/2005/8/layout/radial6#1"/>
    <dgm:cxn modelId="{597AA238-BD7A-436E-9E4C-B5E59EEF6359}" type="presOf" srcId="{F4B41A65-9A32-4856-96AE-DEF360429D4E}" destId="{33FDADC4-A089-4303-A242-4CD7FFEB24C1}" srcOrd="0" destOrd="0" presId="urn:microsoft.com/office/officeart/2005/8/layout/radial6#1"/>
    <dgm:cxn modelId="{0320E3B2-CB3A-4001-820A-89F651114938}" type="presOf" srcId="{B493BD78-6B31-45F1-98D2-B437CDF76B43}" destId="{9375A3CF-2F12-49C5-9CFA-33739CD450E1}" srcOrd="0" destOrd="0" presId="urn:microsoft.com/office/officeart/2005/8/layout/radial6#1"/>
    <dgm:cxn modelId="{63409239-5B75-4771-845A-019EEDB69E7B}" type="presOf" srcId="{8E59A652-AD59-4F2A-81DF-C3D89EA8C015}" destId="{B0CC169F-396B-42A8-800F-AE2CB44A42C1}" srcOrd="0" destOrd="0" presId="urn:microsoft.com/office/officeart/2005/8/layout/radial6#1"/>
    <dgm:cxn modelId="{528E3725-FC46-4179-93CB-A544A1E8A572}" type="presOf" srcId="{F1BC8814-B562-441F-9EB0-3BE55A5CE4F9}" destId="{C7BF21FC-A0FA-4081-9A2C-0843B22AAA5E}" srcOrd="0" destOrd="0" presId="urn:microsoft.com/office/officeart/2005/8/layout/radial6#1"/>
    <dgm:cxn modelId="{0728FAD5-70C9-48C8-9594-3F894C3CD4D1}" type="presOf" srcId="{E6A546CB-A971-4C91-89BF-9FC5AC8EDAB7}" destId="{C0124A36-94D5-499F-8855-F263536ED063}" srcOrd="0" destOrd="0" presId="urn:microsoft.com/office/officeart/2005/8/layout/radial6#1"/>
    <dgm:cxn modelId="{C1826217-E925-4D74-A3F6-037A6F99B144}" type="presOf" srcId="{278DFD9B-1B75-4B50-8E39-7B3B9EEA2920}" destId="{C4B8BF5F-8B1F-46E0-A85E-51F3D794B7A6}" srcOrd="0" destOrd="0" presId="urn:microsoft.com/office/officeart/2005/8/layout/radial6#1"/>
    <dgm:cxn modelId="{8F7C6911-129C-42D9-B3BE-11E4AED0652C}" type="presOf" srcId="{C721A9DB-6883-4A7E-8C70-0C5EE5CD1FC4}" destId="{8A3CE5AC-46DE-4050-956F-811E96A95ACE}" srcOrd="0" destOrd="0" presId="urn:microsoft.com/office/officeart/2005/8/layout/radial6#1"/>
    <dgm:cxn modelId="{C00F924A-923F-45D0-8C8B-C12CB63237EA}" srcId="{E53CD4DB-413A-4AE0-BF85-5EEC262E6A54}" destId="{A529FB71-D899-43FB-8166-6BD65D683577}" srcOrd="3" destOrd="0" parTransId="{D5EDBB1E-D167-4B16-BFBE-6361398B8009}" sibTransId="{19F3E8AF-A57C-4D50-8C78-46CDF6C39A3F}"/>
    <dgm:cxn modelId="{C4D400CD-3266-48FC-BABF-68DE1626CAAC}" type="presOf" srcId="{176F0BE5-8EA2-418F-95C4-C7F1C18C1B0D}" destId="{9D8139F0-00C6-4BAD-8EBF-C553137AAF85}" srcOrd="0" destOrd="0" presId="urn:microsoft.com/office/officeart/2005/8/layout/radial6#1"/>
    <dgm:cxn modelId="{4C5AC7B6-A1EF-4525-8B6F-AE09A1DCC35B}" type="presOf" srcId="{A339B886-D893-40C1-8E8B-322C4601CD9F}" destId="{CB625F38-BDBF-4EDE-9604-1614113E9F12}" srcOrd="0" destOrd="0" presId="urn:microsoft.com/office/officeart/2005/8/layout/radial6#1"/>
    <dgm:cxn modelId="{FDB13899-F2EC-44AE-9E04-7F9FE453BC0D}" type="presParOf" srcId="{E39E70B8-A92F-44C3-BD2F-FF73CD311B17}" destId="{E7E6EBA5-224C-496C-948F-86B6C0C74453}" srcOrd="0" destOrd="0" presId="urn:microsoft.com/office/officeart/2005/8/layout/radial6#1"/>
    <dgm:cxn modelId="{12023EA5-D5B3-4120-9744-24F68CAAB44F}" type="presParOf" srcId="{E39E70B8-A92F-44C3-BD2F-FF73CD311B17}" destId="{9375A3CF-2F12-49C5-9CFA-33739CD450E1}" srcOrd="1" destOrd="0" presId="urn:microsoft.com/office/officeart/2005/8/layout/radial6#1"/>
    <dgm:cxn modelId="{CA480EE8-C8C4-4842-B789-E4490DE51ADE}" type="presParOf" srcId="{E39E70B8-A92F-44C3-BD2F-FF73CD311B17}" destId="{21BC20FB-BAF7-40AA-84F6-309F78C8C396}" srcOrd="2" destOrd="0" presId="urn:microsoft.com/office/officeart/2005/8/layout/radial6#1"/>
    <dgm:cxn modelId="{55C5DCFC-4844-4CB1-B70C-154EA97EE049}" type="presParOf" srcId="{E39E70B8-A92F-44C3-BD2F-FF73CD311B17}" destId="{33FDADC4-A089-4303-A242-4CD7FFEB24C1}" srcOrd="3" destOrd="0" presId="urn:microsoft.com/office/officeart/2005/8/layout/radial6#1"/>
    <dgm:cxn modelId="{8C35C327-B6DE-45FA-8686-E6DC299EB726}" type="presParOf" srcId="{E39E70B8-A92F-44C3-BD2F-FF73CD311B17}" destId="{B0CC169F-396B-42A8-800F-AE2CB44A42C1}" srcOrd="4" destOrd="0" presId="urn:microsoft.com/office/officeart/2005/8/layout/radial6#1"/>
    <dgm:cxn modelId="{462F2EA5-EDFE-477C-8F72-BBED01DDB4FC}" type="presParOf" srcId="{E39E70B8-A92F-44C3-BD2F-FF73CD311B17}" destId="{CA7D5931-1EEE-434B-B8C7-FB5A9D10DB3A}" srcOrd="5" destOrd="0" presId="urn:microsoft.com/office/officeart/2005/8/layout/radial6#1"/>
    <dgm:cxn modelId="{E7171D47-5F64-4E09-904E-151DD7F7380E}" type="presParOf" srcId="{E39E70B8-A92F-44C3-BD2F-FF73CD311B17}" destId="{C7BF21FC-A0FA-4081-9A2C-0843B22AAA5E}" srcOrd="6" destOrd="0" presId="urn:microsoft.com/office/officeart/2005/8/layout/radial6#1"/>
    <dgm:cxn modelId="{E06C6C5C-AC39-4A5A-9DCF-CC8F7260AB84}" type="presParOf" srcId="{E39E70B8-A92F-44C3-BD2F-FF73CD311B17}" destId="{C0124A36-94D5-499F-8855-F263536ED063}" srcOrd="7" destOrd="0" presId="urn:microsoft.com/office/officeart/2005/8/layout/radial6#1"/>
    <dgm:cxn modelId="{CBCBEF4E-8F82-4A6B-A872-C1CDA24DF219}" type="presParOf" srcId="{E39E70B8-A92F-44C3-BD2F-FF73CD311B17}" destId="{7AD64341-5125-4579-9B3E-AEB27CCA09DB}" srcOrd="8" destOrd="0" presId="urn:microsoft.com/office/officeart/2005/8/layout/radial6#1"/>
    <dgm:cxn modelId="{F6044B24-C134-493B-B30B-1197765E97E5}" type="presParOf" srcId="{E39E70B8-A92F-44C3-BD2F-FF73CD311B17}" destId="{9D8139F0-00C6-4BAD-8EBF-C553137AAF85}" srcOrd="9" destOrd="0" presId="urn:microsoft.com/office/officeart/2005/8/layout/radial6#1"/>
    <dgm:cxn modelId="{B8932827-0F97-4D8C-AB53-DA64F28CEF2F}" type="presParOf" srcId="{E39E70B8-A92F-44C3-BD2F-FF73CD311B17}" destId="{5DCEA487-0953-4FCE-A6F3-5343CD21C7B3}" srcOrd="10" destOrd="0" presId="urn:microsoft.com/office/officeart/2005/8/layout/radial6#1"/>
    <dgm:cxn modelId="{6F556530-43A0-4E7F-B634-CE8C55DF80A0}" type="presParOf" srcId="{E39E70B8-A92F-44C3-BD2F-FF73CD311B17}" destId="{260D7C42-04DD-47E4-926E-AC3D51726CC9}" srcOrd="11" destOrd="0" presId="urn:microsoft.com/office/officeart/2005/8/layout/radial6#1"/>
    <dgm:cxn modelId="{A2F2F6C9-B82E-4735-9D02-C1A146F3ACE7}" type="presParOf" srcId="{E39E70B8-A92F-44C3-BD2F-FF73CD311B17}" destId="{7A703F56-92C7-48D9-84BF-A8C086F7D3F3}" srcOrd="12" destOrd="0" presId="urn:microsoft.com/office/officeart/2005/8/layout/radial6#1"/>
    <dgm:cxn modelId="{EDE33B40-50F3-4070-8B6F-F61CB0DD73AC}" type="presParOf" srcId="{E39E70B8-A92F-44C3-BD2F-FF73CD311B17}" destId="{C4B8BF5F-8B1F-46E0-A85E-51F3D794B7A6}" srcOrd="13" destOrd="0" presId="urn:microsoft.com/office/officeart/2005/8/layout/radial6#1"/>
    <dgm:cxn modelId="{04D2D65C-91EC-4F68-9352-DAC718944E98}" type="presParOf" srcId="{E39E70B8-A92F-44C3-BD2F-FF73CD311B17}" destId="{182A566D-FE96-403C-809A-1D5BC68B401C}" srcOrd="14" destOrd="0" presId="urn:microsoft.com/office/officeart/2005/8/layout/radial6#1"/>
    <dgm:cxn modelId="{951DB431-A699-416E-AC9A-59B629526C05}" type="presParOf" srcId="{E39E70B8-A92F-44C3-BD2F-FF73CD311B17}" destId="{8EC5628C-E244-48DE-A9FB-76A37D7729EF}" srcOrd="15" destOrd="0" presId="urn:microsoft.com/office/officeart/2005/8/layout/radial6#1"/>
    <dgm:cxn modelId="{8289E6F5-B5F3-4DD6-B0C7-0066718D7491}" type="presParOf" srcId="{E39E70B8-A92F-44C3-BD2F-FF73CD311B17}" destId="{CA186977-FDB0-42C3-9E42-7CDAD97CF810}" srcOrd="16" destOrd="0" presId="urn:microsoft.com/office/officeart/2005/8/layout/radial6#1"/>
    <dgm:cxn modelId="{C4E834D0-90EC-496B-9483-7D27A50961BF}" type="presParOf" srcId="{E39E70B8-A92F-44C3-BD2F-FF73CD311B17}" destId="{760B2D7F-9F63-4CA4-B483-19F0397572E2}" srcOrd="17" destOrd="0" presId="urn:microsoft.com/office/officeart/2005/8/layout/radial6#1"/>
    <dgm:cxn modelId="{D54213C6-CF75-46D4-A01C-256F208A8D95}" type="presParOf" srcId="{E39E70B8-A92F-44C3-BD2F-FF73CD311B17}" destId="{B5F4D1AA-75F6-4239-8C63-E01DBC238207}" srcOrd="18" destOrd="0" presId="urn:microsoft.com/office/officeart/2005/8/layout/radial6#1"/>
    <dgm:cxn modelId="{784CE59F-112F-4909-A10B-1263E46013F6}" type="presParOf" srcId="{E39E70B8-A92F-44C3-BD2F-FF73CD311B17}" destId="{CB625F38-BDBF-4EDE-9604-1614113E9F12}" srcOrd="19" destOrd="0" presId="urn:microsoft.com/office/officeart/2005/8/layout/radial6#1"/>
    <dgm:cxn modelId="{D1F689BF-5307-4A3E-B7D7-80E710B533EB}" type="presParOf" srcId="{E39E70B8-A92F-44C3-BD2F-FF73CD311B17}" destId="{45DDBC5A-C50F-4EFA-BFDE-7028EA7C2244}" srcOrd="20" destOrd="0" presId="urn:microsoft.com/office/officeart/2005/8/layout/radial6#1"/>
    <dgm:cxn modelId="{4FC43620-1FBC-4F1D-9967-D9FFC04D5016}" type="presParOf" srcId="{E39E70B8-A92F-44C3-BD2F-FF73CD311B17}" destId="{8A3CE5AC-46DE-4050-956F-811E96A95ACE}" srcOrd="21" destOrd="0" presId="urn:microsoft.com/office/officeart/2005/8/layout/radial6#1"/>
    <dgm:cxn modelId="{486518E9-1559-4393-9F48-90C5AD719102}" type="presParOf" srcId="{E39E70B8-A92F-44C3-BD2F-FF73CD311B17}" destId="{01357C94-19B8-48C6-8579-26F5A7754D33}" srcOrd="22" destOrd="0" presId="urn:microsoft.com/office/officeart/2005/8/layout/radial6#1"/>
    <dgm:cxn modelId="{FD812BD8-15D7-4ADD-A469-FF274DE62E88}" type="presParOf" srcId="{E39E70B8-A92F-44C3-BD2F-FF73CD311B17}" destId="{889EDDAD-277E-4D44-8C7A-7B30E97BC522}" srcOrd="23" destOrd="0" presId="urn:microsoft.com/office/officeart/2005/8/layout/radial6#1"/>
    <dgm:cxn modelId="{A245A764-AC29-497B-B288-2DDD588FEC36}" type="presParOf" srcId="{E39E70B8-A92F-44C3-BD2F-FF73CD311B17}" destId="{D68C7805-E5C9-45F0-B19E-AC7F0E271F94}" srcOrd="24" destOrd="0" presId="urn:microsoft.com/office/officeart/2005/8/layout/radial6#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AF762D-8495-4263-AB51-58E58C7013C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16928BB0-4900-4F0E-B6F5-986AEA3826C6}">
      <dgm:prSet phldrT="[Metin]"/>
      <dgm:spPr/>
      <dgm:t>
        <a:bodyPr/>
        <a:lstStyle/>
        <a:p>
          <a:pPr algn="l"/>
          <a:r>
            <a:rPr lang="tr-TR" dirty="0" smtClean="0"/>
            <a:t>Bankacılık ve Sigortacılık</a:t>
          </a:r>
          <a:endParaRPr lang="tr-TR" dirty="0"/>
        </a:p>
      </dgm:t>
    </dgm:pt>
    <dgm:pt modelId="{41C4F89E-2D94-4E93-97EF-35FABE53D21E}" type="parTrans" cxnId="{3C96C334-9E73-4950-A6A4-E3C969D75B50}">
      <dgm:prSet/>
      <dgm:spPr/>
      <dgm:t>
        <a:bodyPr/>
        <a:lstStyle/>
        <a:p>
          <a:pPr algn="l"/>
          <a:endParaRPr lang="tr-TR"/>
        </a:p>
      </dgm:t>
    </dgm:pt>
    <dgm:pt modelId="{28D8C439-7736-428F-98A7-C415C37CEF27}" type="sibTrans" cxnId="{3C96C334-9E73-4950-A6A4-E3C969D75B50}">
      <dgm:prSet/>
      <dgm:spPr/>
      <dgm:t>
        <a:bodyPr/>
        <a:lstStyle/>
        <a:p>
          <a:pPr algn="l"/>
          <a:endParaRPr lang="tr-TR"/>
        </a:p>
      </dgm:t>
    </dgm:pt>
    <dgm:pt modelId="{49AD2CEC-EF8D-45BB-B7AF-3464D9F609CF}">
      <dgm:prSet/>
      <dgm:spPr/>
      <dgm:t>
        <a:bodyPr/>
        <a:lstStyle/>
        <a:p>
          <a:pPr algn="l"/>
          <a:r>
            <a:rPr lang="tr-TR" dirty="0" smtClean="0"/>
            <a:t>Deniz ve Liman İşletmeciliği</a:t>
          </a:r>
          <a:endParaRPr lang="tr-TR" dirty="0"/>
        </a:p>
      </dgm:t>
    </dgm:pt>
    <dgm:pt modelId="{FE603697-7A93-482B-B34B-D1041566CE2D}" type="parTrans" cxnId="{24CA2DEF-BA1F-4082-A9C6-3C9A357A5600}">
      <dgm:prSet/>
      <dgm:spPr/>
      <dgm:t>
        <a:bodyPr/>
        <a:lstStyle/>
        <a:p>
          <a:pPr algn="l"/>
          <a:endParaRPr lang="tr-TR"/>
        </a:p>
      </dgm:t>
    </dgm:pt>
    <dgm:pt modelId="{238E3A6A-907B-4AF2-BC71-9F9EFA662E87}" type="sibTrans" cxnId="{24CA2DEF-BA1F-4082-A9C6-3C9A357A5600}">
      <dgm:prSet/>
      <dgm:spPr/>
      <dgm:t>
        <a:bodyPr/>
        <a:lstStyle/>
        <a:p>
          <a:pPr algn="l"/>
          <a:endParaRPr lang="tr-TR"/>
        </a:p>
      </dgm:t>
    </dgm:pt>
    <dgm:pt modelId="{495A82C8-911F-4238-8908-C6DCA7EF2B89}">
      <dgm:prSet/>
      <dgm:spPr/>
      <dgm:t>
        <a:bodyPr/>
        <a:lstStyle/>
        <a:p>
          <a:pPr algn="l"/>
          <a:r>
            <a:rPr lang="tr-TR" dirty="0" smtClean="0"/>
            <a:t>Dış Ticaret</a:t>
          </a:r>
          <a:endParaRPr lang="tr-TR" dirty="0"/>
        </a:p>
      </dgm:t>
    </dgm:pt>
    <dgm:pt modelId="{964DCB8E-9702-4340-8A26-35955B334943}" type="parTrans" cxnId="{2BB63D89-351C-435A-830B-A9FF5534679F}">
      <dgm:prSet/>
      <dgm:spPr/>
      <dgm:t>
        <a:bodyPr/>
        <a:lstStyle/>
        <a:p>
          <a:pPr algn="l"/>
          <a:endParaRPr lang="tr-TR"/>
        </a:p>
      </dgm:t>
    </dgm:pt>
    <dgm:pt modelId="{684D1EE9-B7E8-4B35-9401-9DD55B7D39CD}" type="sibTrans" cxnId="{2BB63D89-351C-435A-830B-A9FF5534679F}">
      <dgm:prSet/>
      <dgm:spPr/>
      <dgm:t>
        <a:bodyPr/>
        <a:lstStyle/>
        <a:p>
          <a:pPr algn="l"/>
          <a:endParaRPr lang="tr-TR"/>
        </a:p>
      </dgm:t>
    </dgm:pt>
    <dgm:pt modelId="{617E7FD6-A737-4627-920A-D9AD9355C682}">
      <dgm:prSet/>
      <dgm:spPr/>
      <dgm:t>
        <a:bodyPr/>
        <a:lstStyle/>
        <a:p>
          <a:pPr algn="l"/>
          <a:r>
            <a:rPr lang="tr-TR" dirty="0" smtClean="0"/>
            <a:t>Emlak ve Emlak Yönetimi</a:t>
          </a:r>
          <a:endParaRPr lang="tr-TR" dirty="0"/>
        </a:p>
      </dgm:t>
    </dgm:pt>
    <dgm:pt modelId="{E4BB4598-BAAD-43AC-A3BF-24C8520C45E8}" type="parTrans" cxnId="{06838D31-6A92-43DF-8CAF-03C3E146D8BD}">
      <dgm:prSet/>
      <dgm:spPr/>
      <dgm:t>
        <a:bodyPr/>
        <a:lstStyle/>
        <a:p>
          <a:pPr algn="l"/>
          <a:endParaRPr lang="tr-TR"/>
        </a:p>
      </dgm:t>
    </dgm:pt>
    <dgm:pt modelId="{F11DB547-1F2A-44B7-97CC-EA1FC5875C41}" type="sibTrans" cxnId="{06838D31-6A92-43DF-8CAF-03C3E146D8BD}">
      <dgm:prSet/>
      <dgm:spPr/>
      <dgm:t>
        <a:bodyPr/>
        <a:lstStyle/>
        <a:p>
          <a:pPr algn="l"/>
          <a:endParaRPr lang="tr-TR"/>
        </a:p>
      </dgm:t>
    </dgm:pt>
    <dgm:pt modelId="{68FFB792-D7BB-4E1F-AFB0-14068571C128}">
      <dgm:prSet/>
      <dgm:spPr/>
      <dgm:t>
        <a:bodyPr/>
        <a:lstStyle/>
        <a:p>
          <a:pPr algn="l"/>
          <a:r>
            <a:rPr lang="tr-TR" dirty="0" smtClean="0"/>
            <a:t>Enerji Tesisleri İşletmeciliği</a:t>
          </a:r>
          <a:endParaRPr lang="tr-TR" dirty="0"/>
        </a:p>
      </dgm:t>
    </dgm:pt>
    <dgm:pt modelId="{A77565AD-9DEF-42D6-BDBD-DAA800F1BC37}" type="parTrans" cxnId="{8BFD7DD8-BC31-4B9B-AA3F-EE7FC482BED2}">
      <dgm:prSet/>
      <dgm:spPr/>
      <dgm:t>
        <a:bodyPr/>
        <a:lstStyle/>
        <a:p>
          <a:pPr algn="l"/>
          <a:endParaRPr lang="tr-TR"/>
        </a:p>
      </dgm:t>
    </dgm:pt>
    <dgm:pt modelId="{5DBA3ADD-46A8-4693-A0A2-195FD4DB926C}" type="sibTrans" cxnId="{8BFD7DD8-BC31-4B9B-AA3F-EE7FC482BED2}">
      <dgm:prSet/>
      <dgm:spPr/>
      <dgm:t>
        <a:bodyPr/>
        <a:lstStyle/>
        <a:p>
          <a:pPr algn="l"/>
          <a:endParaRPr lang="tr-TR"/>
        </a:p>
      </dgm:t>
    </dgm:pt>
    <dgm:pt modelId="{FEE2E8B7-B2FC-416F-8B8C-A98E415792AE}">
      <dgm:prSet/>
      <dgm:spPr/>
      <dgm:t>
        <a:bodyPr/>
        <a:lstStyle/>
        <a:p>
          <a:pPr algn="l"/>
          <a:r>
            <a:rPr lang="tr-TR" dirty="0" smtClean="0"/>
            <a:t>Hava Lojistiği</a:t>
          </a:r>
          <a:endParaRPr lang="tr-TR" dirty="0"/>
        </a:p>
      </dgm:t>
    </dgm:pt>
    <dgm:pt modelId="{0A30792C-AAD1-4964-B9EE-58757A1FDC9D}" type="parTrans" cxnId="{53294F16-5707-4E4D-B9B8-849309609ACF}">
      <dgm:prSet/>
      <dgm:spPr/>
      <dgm:t>
        <a:bodyPr/>
        <a:lstStyle/>
        <a:p>
          <a:pPr algn="l"/>
          <a:endParaRPr lang="tr-TR"/>
        </a:p>
      </dgm:t>
    </dgm:pt>
    <dgm:pt modelId="{D43412FA-6C80-42B1-8085-D18080D31EE8}" type="sibTrans" cxnId="{53294F16-5707-4E4D-B9B8-849309609ACF}">
      <dgm:prSet/>
      <dgm:spPr/>
      <dgm:t>
        <a:bodyPr/>
        <a:lstStyle/>
        <a:p>
          <a:pPr algn="l"/>
          <a:endParaRPr lang="tr-TR"/>
        </a:p>
      </dgm:t>
    </dgm:pt>
    <dgm:pt modelId="{5F24DA23-5995-4E91-80D2-3F284542515A}">
      <dgm:prSet/>
      <dgm:spPr/>
      <dgm:t>
        <a:bodyPr/>
        <a:lstStyle/>
        <a:p>
          <a:pPr algn="l"/>
          <a:r>
            <a:rPr lang="tr-TR" dirty="0" smtClean="0"/>
            <a:t>Havacılıkta Yer Hizmetleri Yön.</a:t>
          </a:r>
          <a:endParaRPr lang="tr-TR" dirty="0"/>
        </a:p>
      </dgm:t>
    </dgm:pt>
    <dgm:pt modelId="{89DDC726-492F-4459-9C61-A2A482BEFBEC}" type="parTrans" cxnId="{48D3330E-2D44-4F68-9013-D9E06AC946F2}">
      <dgm:prSet/>
      <dgm:spPr/>
      <dgm:t>
        <a:bodyPr/>
        <a:lstStyle/>
        <a:p>
          <a:pPr algn="l"/>
          <a:endParaRPr lang="tr-TR"/>
        </a:p>
      </dgm:t>
    </dgm:pt>
    <dgm:pt modelId="{F1B2AD55-1D87-467E-A5E6-4FF42246343F}" type="sibTrans" cxnId="{48D3330E-2D44-4F68-9013-D9E06AC946F2}">
      <dgm:prSet/>
      <dgm:spPr/>
      <dgm:t>
        <a:bodyPr/>
        <a:lstStyle/>
        <a:p>
          <a:pPr algn="l"/>
          <a:endParaRPr lang="tr-TR"/>
        </a:p>
      </dgm:t>
    </dgm:pt>
    <dgm:pt modelId="{477D6027-511D-4F66-8F2F-719333A4A797}">
      <dgm:prSet/>
      <dgm:spPr/>
      <dgm:t>
        <a:bodyPr/>
        <a:lstStyle/>
        <a:p>
          <a:pPr algn="l"/>
          <a:r>
            <a:rPr lang="tr-TR" dirty="0" smtClean="0"/>
            <a:t>İnsan Kaynakları Yönetimi</a:t>
          </a:r>
          <a:endParaRPr lang="tr-TR" dirty="0"/>
        </a:p>
      </dgm:t>
    </dgm:pt>
    <dgm:pt modelId="{D60C073D-AC1E-4C4D-9FB1-E16B8796E260}" type="parTrans" cxnId="{3857A1F4-2A27-4FDC-BCDD-776B00BF5D3E}">
      <dgm:prSet/>
      <dgm:spPr/>
      <dgm:t>
        <a:bodyPr/>
        <a:lstStyle/>
        <a:p>
          <a:pPr algn="l"/>
          <a:endParaRPr lang="tr-TR"/>
        </a:p>
      </dgm:t>
    </dgm:pt>
    <dgm:pt modelId="{EDB0E293-A109-46FE-827F-FDE2317D8A97}" type="sibTrans" cxnId="{3857A1F4-2A27-4FDC-BCDD-776B00BF5D3E}">
      <dgm:prSet/>
      <dgm:spPr/>
      <dgm:t>
        <a:bodyPr/>
        <a:lstStyle/>
        <a:p>
          <a:pPr algn="l"/>
          <a:endParaRPr lang="tr-TR"/>
        </a:p>
      </dgm:t>
    </dgm:pt>
    <dgm:pt modelId="{B33A3C0C-DC27-47D5-91D3-1AE1A2F239C8}">
      <dgm:prSet/>
      <dgm:spPr/>
      <dgm:t>
        <a:bodyPr/>
        <a:lstStyle/>
        <a:p>
          <a:pPr algn="l"/>
          <a:r>
            <a:rPr lang="tr-TR" dirty="0" smtClean="0"/>
            <a:t>Kooperatifçilik</a:t>
          </a:r>
        </a:p>
      </dgm:t>
    </dgm:pt>
    <dgm:pt modelId="{827016E2-D9C4-4AF9-9AB7-D7BA7AF12078}" type="parTrans" cxnId="{2DBB0407-9911-40D7-AC9E-44CC7846EEC9}">
      <dgm:prSet/>
      <dgm:spPr/>
      <dgm:t>
        <a:bodyPr/>
        <a:lstStyle/>
        <a:p>
          <a:pPr algn="l"/>
          <a:endParaRPr lang="tr-TR"/>
        </a:p>
      </dgm:t>
    </dgm:pt>
    <dgm:pt modelId="{41A84853-7238-42F7-91EC-A846FA217AF7}" type="sibTrans" cxnId="{2DBB0407-9911-40D7-AC9E-44CC7846EEC9}">
      <dgm:prSet/>
      <dgm:spPr/>
      <dgm:t>
        <a:bodyPr/>
        <a:lstStyle/>
        <a:p>
          <a:pPr algn="l"/>
          <a:endParaRPr lang="tr-TR"/>
        </a:p>
      </dgm:t>
    </dgm:pt>
    <dgm:pt modelId="{B85AD778-E1B8-4EE7-9E8B-3977AD80D582}">
      <dgm:prSet/>
      <dgm:spPr/>
      <dgm:t>
        <a:bodyPr/>
        <a:lstStyle/>
        <a:p>
          <a:pPr algn="l"/>
          <a:r>
            <a:rPr lang="tr-TR" dirty="0" smtClean="0"/>
            <a:t>Moda Yöneticiliği</a:t>
          </a:r>
          <a:endParaRPr lang="tr-TR" dirty="0"/>
        </a:p>
      </dgm:t>
    </dgm:pt>
    <dgm:pt modelId="{E10D00DA-901E-4C85-BFC9-A0D31D2E2574}" type="parTrans" cxnId="{7519CFF9-9DD6-4168-8EBA-2CF3C2A9558F}">
      <dgm:prSet/>
      <dgm:spPr/>
      <dgm:t>
        <a:bodyPr/>
        <a:lstStyle/>
        <a:p>
          <a:pPr algn="l"/>
          <a:endParaRPr lang="tr-TR"/>
        </a:p>
      </dgm:t>
    </dgm:pt>
    <dgm:pt modelId="{1D5CA004-9457-4B4E-9B29-8A6BE17567A1}" type="sibTrans" cxnId="{7519CFF9-9DD6-4168-8EBA-2CF3C2A9558F}">
      <dgm:prSet/>
      <dgm:spPr/>
      <dgm:t>
        <a:bodyPr/>
        <a:lstStyle/>
        <a:p>
          <a:pPr algn="l"/>
          <a:endParaRPr lang="tr-TR"/>
        </a:p>
      </dgm:t>
    </dgm:pt>
    <dgm:pt modelId="{A5D2A9EB-8692-4B27-A7C5-EB181771F386}">
      <dgm:prSet/>
      <dgm:spPr/>
      <dgm:t>
        <a:bodyPr/>
        <a:lstStyle/>
        <a:p>
          <a:pPr algn="l"/>
          <a:r>
            <a:rPr lang="tr-TR" dirty="0" smtClean="0"/>
            <a:t>Lojistik</a:t>
          </a:r>
        </a:p>
      </dgm:t>
    </dgm:pt>
    <dgm:pt modelId="{979E2E9B-8723-46F0-82AE-2097F50DABFD}" type="parTrans" cxnId="{867F9C05-3A5F-4137-9484-2562967F1E68}">
      <dgm:prSet/>
      <dgm:spPr/>
      <dgm:t>
        <a:bodyPr/>
        <a:lstStyle/>
        <a:p>
          <a:pPr algn="l"/>
          <a:endParaRPr lang="tr-TR"/>
        </a:p>
      </dgm:t>
    </dgm:pt>
    <dgm:pt modelId="{680479EA-45B4-49F3-A321-17A7E644ACA9}" type="sibTrans" cxnId="{867F9C05-3A5F-4137-9484-2562967F1E68}">
      <dgm:prSet/>
      <dgm:spPr/>
      <dgm:t>
        <a:bodyPr/>
        <a:lstStyle/>
        <a:p>
          <a:pPr algn="l"/>
          <a:endParaRPr lang="tr-TR"/>
        </a:p>
      </dgm:t>
    </dgm:pt>
    <dgm:pt modelId="{8EA099DC-E47E-498B-9D79-3B064532420C}">
      <dgm:prSet/>
      <dgm:spPr/>
      <dgm:t>
        <a:bodyPr/>
        <a:lstStyle/>
        <a:p>
          <a:pPr algn="l"/>
          <a:r>
            <a:rPr lang="tr-TR" dirty="0" smtClean="0"/>
            <a:t>Marina İşletme</a:t>
          </a:r>
          <a:endParaRPr lang="tr-TR" dirty="0"/>
        </a:p>
      </dgm:t>
    </dgm:pt>
    <dgm:pt modelId="{F606B967-2286-4F27-B3E0-44032DB5C7A8}" type="parTrans" cxnId="{F107A7CC-8F52-4281-9983-4AC2E090B9A0}">
      <dgm:prSet/>
      <dgm:spPr/>
      <dgm:t>
        <a:bodyPr/>
        <a:lstStyle/>
        <a:p>
          <a:pPr algn="l"/>
          <a:endParaRPr lang="tr-TR"/>
        </a:p>
      </dgm:t>
    </dgm:pt>
    <dgm:pt modelId="{EA86D79C-1C0D-4E25-ABCF-9997A60D0902}" type="sibTrans" cxnId="{F107A7CC-8F52-4281-9983-4AC2E090B9A0}">
      <dgm:prSet/>
      <dgm:spPr/>
      <dgm:t>
        <a:bodyPr/>
        <a:lstStyle/>
        <a:p>
          <a:pPr algn="l"/>
          <a:endParaRPr lang="tr-TR"/>
        </a:p>
      </dgm:t>
    </dgm:pt>
    <dgm:pt modelId="{C1F28936-40A7-4E74-869B-6F06EB458906}">
      <dgm:prSet/>
      <dgm:spPr/>
      <dgm:t>
        <a:bodyPr/>
        <a:lstStyle/>
        <a:p>
          <a:pPr algn="l"/>
          <a:r>
            <a:rPr lang="tr-TR" dirty="0" smtClean="0">
              <a:sym typeface="+mn-ea"/>
            </a:rPr>
            <a:t>Marka İşletme</a:t>
          </a:r>
          <a:endParaRPr lang="tr-TR" dirty="0"/>
        </a:p>
      </dgm:t>
    </dgm:pt>
    <dgm:pt modelId="{2064A22C-47EF-4086-9702-CF267B3E9149}" type="parTrans" cxnId="{250EF7B9-6EB8-4482-AF26-5168DA6A7081}">
      <dgm:prSet/>
      <dgm:spPr/>
      <dgm:t>
        <a:bodyPr/>
        <a:lstStyle/>
        <a:p>
          <a:pPr algn="l"/>
          <a:endParaRPr lang="tr-TR"/>
        </a:p>
      </dgm:t>
    </dgm:pt>
    <dgm:pt modelId="{3832FDF4-9728-4E83-AECF-FBE863AC9377}" type="sibTrans" cxnId="{250EF7B9-6EB8-4482-AF26-5168DA6A7081}">
      <dgm:prSet/>
      <dgm:spPr/>
      <dgm:t>
        <a:bodyPr/>
        <a:lstStyle/>
        <a:p>
          <a:pPr algn="l"/>
          <a:endParaRPr lang="tr-TR"/>
        </a:p>
      </dgm:t>
    </dgm:pt>
    <dgm:pt modelId="{90D823E6-C3E8-47B8-8A54-3672BF903A59}" type="pres">
      <dgm:prSet presAssocID="{47AF762D-8495-4263-AB51-58E58C7013CF}" presName="vert0" presStyleCnt="0">
        <dgm:presLayoutVars>
          <dgm:dir/>
          <dgm:animOne val="branch"/>
          <dgm:animLvl val="lvl"/>
        </dgm:presLayoutVars>
      </dgm:prSet>
      <dgm:spPr/>
      <dgm:t>
        <a:bodyPr/>
        <a:lstStyle/>
        <a:p>
          <a:endParaRPr lang="tr-TR"/>
        </a:p>
      </dgm:t>
    </dgm:pt>
    <dgm:pt modelId="{AF888013-90B3-4DC5-B93A-DC46290748CA}" type="pres">
      <dgm:prSet presAssocID="{16928BB0-4900-4F0E-B6F5-986AEA3826C6}" presName="thickLine" presStyleLbl="alignNode1" presStyleIdx="0" presStyleCnt="13"/>
      <dgm:spPr/>
    </dgm:pt>
    <dgm:pt modelId="{97DE0E28-8F51-4278-9B2E-70222CB162C9}" type="pres">
      <dgm:prSet presAssocID="{16928BB0-4900-4F0E-B6F5-986AEA3826C6}" presName="horz1" presStyleCnt="0"/>
      <dgm:spPr/>
    </dgm:pt>
    <dgm:pt modelId="{E623B5E8-D6DC-446C-984A-56326B742C6E}" type="pres">
      <dgm:prSet presAssocID="{16928BB0-4900-4F0E-B6F5-986AEA3826C6}" presName="tx1" presStyleLbl="revTx" presStyleIdx="0" presStyleCnt="13"/>
      <dgm:spPr/>
      <dgm:t>
        <a:bodyPr/>
        <a:lstStyle/>
        <a:p>
          <a:endParaRPr lang="tr-TR"/>
        </a:p>
      </dgm:t>
    </dgm:pt>
    <dgm:pt modelId="{D033F4A0-8A9D-4B92-BBFD-D399B630882A}" type="pres">
      <dgm:prSet presAssocID="{16928BB0-4900-4F0E-B6F5-986AEA3826C6}" presName="vert1" presStyleCnt="0"/>
      <dgm:spPr/>
    </dgm:pt>
    <dgm:pt modelId="{323D993D-1937-412E-A56C-197D718DAF07}" type="pres">
      <dgm:prSet presAssocID="{49AD2CEC-EF8D-45BB-B7AF-3464D9F609CF}" presName="thickLine" presStyleLbl="alignNode1" presStyleIdx="1" presStyleCnt="13"/>
      <dgm:spPr/>
    </dgm:pt>
    <dgm:pt modelId="{FF083E67-2A9D-4098-A8D9-A4406CD4D408}" type="pres">
      <dgm:prSet presAssocID="{49AD2CEC-EF8D-45BB-B7AF-3464D9F609CF}" presName="horz1" presStyleCnt="0"/>
      <dgm:spPr/>
    </dgm:pt>
    <dgm:pt modelId="{E5D5D598-11E1-4BB3-B3C0-9CE900E45B1D}" type="pres">
      <dgm:prSet presAssocID="{49AD2CEC-EF8D-45BB-B7AF-3464D9F609CF}" presName="tx1" presStyleLbl="revTx" presStyleIdx="1" presStyleCnt="13"/>
      <dgm:spPr/>
      <dgm:t>
        <a:bodyPr/>
        <a:lstStyle/>
        <a:p>
          <a:endParaRPr lang="tr-TR"/>
        </a:p>
      </dgm:t>
    </dgm:pt>
    <dgm:pt modelId="{811C8D68-3239-4962-916E-57E087B56565}" type="pres">
      <dgm:prSet presAssocID="{49AD2CEC-EF8D-45BB-B7AF-3464D9F609CF}" presName="vert1" presStyleCnt="0"/>
      <dgm:spPr/>
    </dgm:pt>
    <dgm:pt modelId="{CC8F5037-177F-4128-AEC0-F0900BBADF61}" type="pres">
      <dgm:prSet presAssocID="{495A82C8-911F-4238-8908-C6DCA7EF2B89}" presName="thickLine" presStyleLbl="alignNode1" presStyleIdx="2" presStyleCnt="13"/>
      <dgm:spPr/>
    </dgm:pt>
    <dgm:pt modelId="{E35EC184-A5FD-42D3-9FA4-EF076B1C00CA}" type="pres">
      <dgm:prSet presAssocID="{495A82C8-911F-4238-8908-C6DCA7EF2B89}" presName="horz1" presStyleCnt="0"/>
      <dgm:spPr/>
    </dgm:pt>
    <dgm:pt modelId="{D5EF0B04-9AE7-4AC7-8D5D-00489FC37EE9}" type="pres">
      <dgm:prSet presAssocID="{495A82C8-911F-4238-8908-C6DCA7EF2B89}" presName="tx1" presStyleLbl="revTx" presStyleIdx="2" presStyleCnt="13"/>
      <dgm:spPr/>
      <dgm:t>
        <a:bodyPr/>
        <a:lstStyle/>
        <a:p>
          <a:endParaRPr lang="tr-TR"/>
        </a:p>
      </dgm:t>
    </dgm:pt>
    <dgm:pt modelId="{825E26C2-E2EA-4AC1-8D77-C7CB3435F565}" type="pres">
      <dgm:prSet presAssocID="{495A82C8-911F-4238-8908-C6DCA7EF2B89}" presName="vert1" presStyleCnt="0"/>
      <dgm:spPr/>
    </dgm:pt>
    <dgm:pt modelId="{6A26698B-2526-493D-AE19-CD30C73F2B73}" type="pres">
      <dgm:prSet presAssocID="{617E7FD6-A737-4627-920A-D9AD9355C682}" presName="thickLine" presStyleLbl="alignNode1" presStyleIdx="3" presStyleCnt="13"/>
      <dgm:spPr/>
    </dgm:pt>
    <dgm:pt modelId="{E3F44FA0-51C0-45C9-B343-223A335745CF}" type="pres">
      <dgm:prSet presAssocID="{617E7FD6-A737-4627-920A-D9AD9355C682}" presName="horz1" presStyleCnt="0"/>
      <dgm:spPr/>
    </dgm:pt>
    <dgm:pt modelId="{04A04971-7480-42A4-825A-F2D021423C19}" type="pres">
      <dgm:prSet presAssocID="{617E7FD6-A737-4627-920A-D9AD9355C682}" presName="tx1" presStyleLbl="revTx" presStyleIdx="3" presStyleCnt="13"/>
      <dgm:spPr/>
      <dgm:t>
        <a:bodyPr/>
        <a:lstStyle/>
        <a:p>
          <a:endParaRPr lang="tr-TR"/>
        </a:p>
      </dgm:t>
    </dgm:pt>
    <dgm:pt modelId="{B8CF9250-3ABD-4F75-99C4-394EAF126A95}" type="pres">
      <dgm:prSet presAssocID="{617E7FD6-A737-4627-920A-D9AD9355C682}" presName="vert1" presStyleCnt="0"/>
      <dgm:spPr/>
    </dgm:pt>
    <dgm:pt modelId="{2836FE80-4582-414E-9768-059B033E0893}" type="pres">
      <dgm:prSet presAssocID="{68FFB792-D7BB-4E1F-AFB0-14068571C128}" presName="thickLine" presStyleLbl="alignNode1" presStyleIdx="4" presStyleCnt="13"/>
      <dgm:spPr/>
    </dgm:pt>
    <dgm:pt modelId="{22014C3B-D799-4D98-AD86-262A885D25A4}" type="pres">
      <dgm:prSet presAssocID="{68FFB792-D7BB-4E1F-AFB0-14068571C128}" presName="horz1" presStyleCnt="0"/>
      <dgm:spPr/>
    </dgm:pt>
    <dgm:pt modelId="{6A2EE015-5FDC-4ED6-AA86-B2DFD8BC0488}" type="pres">
      <dgm:prSet presAssocID="{68FFB792-D7BB-4E1F-AFB0-14068571C128}" presName="tx1" presStyleLbl="revTx" presStyleIdx="4" presStyleCnt="13"/>
      <dgm:spPr/>
      <dgm:t>
        <a:bodyPr/>
        <a:lstStyle/>
        <a:p>
          <a:endParaRPr lang="tr-TR"/>
        </a:p>
      </dgm:t>
    </dgm:pt>
    <dgm:pt modelId="{A93D38DB-4377-46D7-B1EF-CAABFAC264E9}" type="pres">
      <dgm:prSet presAssocID="{68FFB792-D7BB-4E1F-AFB0-14068571C128}" presName="vert1" presStyleCnt="0"/>
      <dgm:spPr/>
    </dgm:pt>
    <dgm:pt modelId="{EE0CE9D7-BA91-4722-A65F-FA4929D129B1}" type="pres">
      <dgm:prSet presAssocID="{FEE2E8B7-B2FC-416F-8B8C-A98E415792AE}" presName="thickLine" presStyleLbl="alignNode1" presStyleIdx="5" presStyleCnt="13" custSzY="45720"/>
      <dgm:spPr/>
    </dgm:pt>
    <dgm:pt modelId="{70BDA845-255F-48D9-8D92-CF1706FB82E2}" type="pres">
      <dgm:prSet presAssocID="{FEE2E8B7-B2FC-416F-8B8C-A98E415792AE}" presName="horz1" presStyleCnt="0"/>
      <dgm:spPr/>
    </dgm:pt>
    <dgm:pt modelId="{313D3977-118C-470A-BFDF-5CDB02ED92CC}" type="pres">
      <dgm:prSet presAssocID="{FEE2E8B7-B2FC-416F-8B8C-A98E415792AE}" presName="tx1" presStyleLbl="revTx" presStyleIdx="5" presStyleCnt="13"/>
      <dgm:spPr/>
      <dgm:t>
        <a:bodyPr/>
        <a:lstStyle/>
        <a:p>
          <a:endParaRPr lang="tr-TR"/>
        </a:p>
      </dgm:t>
    </dgm:pt>
    <dgm:pt modelId="{9172D01F-45AC-4441-B075-71792600640B}" type="pres">
      <dgm:prSet presAssocID="{FEE2E8B7-B2FC-416F-8B8C-A98E415792AE}" presName="vert1" presStyleCnt="0"/>
      <dgm:spPr/>
    </dgm:pt>
    <dgm:pt modelId="{DD0169BE-9980-4B50-AE24-6DF7CBF4FA1C}" type="pres">
      <dgm:prSet presAssocID="{5F24DA23-5995-4E91-80D2-3F284542515A}" presName="thickLine" presStyleLbl="alignNode1" presStyleIdx="6" presStyleCnt="13"/>
      <dgm:spPr/>
    </dgm:pt>
    <dgm:pt modelId="{3B1C5CD0-5B8C-4054-8598-5D3648CD86F3}" type="pres">
      <dgm:prSet presAssocID="{5F24DA23-5995-4E91-80D2-3F284542515A}" presName="horz1" presStyleCnt="0"/>
      <dgm:spPr/>
    </dgm:pt>
    <dgm:pt modelId="{F6BCAB1A-589A-4171-A7C2-1A02C1613DA3}" type="pres">
      <dgm:prSet presAssocID="{5F24DA23-5995-4E91-80D2-3F284542515A}" presName="tx1" presStyleLbl="revTx" presStyleIdx="6" presStyleCnt="13"/>
      <dgm:spPr/>
      <dgm:t>
        <a:bodyPr/>
        <a:lstStyle/>
        <a:p>
          <a:endParaRPr lang="tr-TR"/>
        </a:p>
      </dgm:t>
    </dgm:pt>
    <dgm:pt modelId="{F82B2BF6-471C-466F-9657-86D141AB9FC7}" type="pres">
      <dgm:prSet presAssocID="{5F24DA23-5995-4E91-80D2-3F284542515A}" presName="vert1" presStyleCnt="0"/>
      <dgm:spPr/>
    </dgm:pt>
    <dgm:pt modelId="{8A1C52A7-6CCC-4CE1-BF14-6359AB9EA750}" type="pres">
      <dgm:prSet presAssocID="{477D6027-511D-4F66-8F2F-719333A4A797}" presName="thickLine" presStyleLbl="alignNode1" presStyleIdx="7" presStyleCnt="13"/>
      <dgm:spPr/>
    </dgm:pt>
    <dgm:pt modelId="{4E66F96A-E65F-48ED-B082-40D8F1B8181F}" type="pres">
      <dgm:prSet presAssocID="{477D6027-511D-4F66-8F2F-719333A4A797}" presName="horz1" presStyleCnt="0"/>
      <dgm:spPr/>
    </dgm:pt>
    <dgm:pt modelId="{B6A0E00F-FABF-46A9-8546-35D85BED9DF1}" type="pres">
      <dgm:prSet presAssocID="{477D6027-511D-4F66-8F2F-719333A4A797}" presName="tx1" presStyleLbl="revTx" presStyleIdx="7" presStyleCnt="13"/>
      <dgm:spPr/>
      <dgm:t>
        <a:bodyPr/>
        <a:lstStyle/>
        <a:p>
          <a:endParaRPr lang="tr-TR"/>
        </a:p>
      </dgm:t>
    </dgm:pt>
    <dgm:pt modelId="{0E56D6AF-F629-44A7-B880-9173BC9943F2}" type="pres">
      <dgm:prSet presAssocID="{477D6027-511D-4F66-8F2F-719333A4A797}" presName="vert1" presStyleCnt="0"/>
      <dgm:spPr/>
    </dgm:pt>
    <dgm:pt modelId="{51560E9B-D15B-4D15-B99F-FD6BF23B6982}" type="pres">
      <dgm:prSet presAssocID="{B33A3C0C-DC27-47D5-91D3-1AE1A2F239C8}" presName="thickLine" presStyleLbl="alignNode1" presStyleIdx="8" presStyleCnt="13"/>
      <dgm:spPr/>
    </dgm:pt>
    <dgm:pt modelId="{E7FF823D-CA9F-425F-AE7A-303575CADCB7}" type="pres">
      <dgm:prSet presAssocID="{B33A3C0C-DC27-47D5-91D3-1AE1A2F239C8}" presName="horz1" presStyleCnt="0"/>
      <dgm:spPr/>
    </dgm:pt>
    <dgm:pt modelId="{0F49EB96-AA36-478E-A23F-7A68B218F432}" type="pres">
      <dgm:prSet presAssocID="{B33A3C0C-DC27-47D5-91D3-1AE1A2F239C8}" presName="tx1" presStyleLbl="revTx" presStyleIdx="8" presStyleCnt="13"/>
      <dgm:spPr/>
      <dgm:t>
        <a:bodyPr/>
        <a:lstStyle/>
        <a:p>
          <a:endParaRPr lang="tr-TR"/>
        </a:p>
      </dgm:t>
    </dgm:pt>
    <dgm:pt modelId="{D1C646FF-0015-444D-B1A9-F3E49937B961}" type="pres">
      <dgm:prSet presAssocID="{B33A3C0C-DC27-47D5-91D3-1AE1A2F239C8}" presName="vert1" presStyleCnt="0"/>
      <dgm:spPr/>
    </dgm:pt>
    <dgm:pt modelId="{01EC8528-CE24-475A-B9B9-0462BCE1AD28}" type="pres">
      <dgm:prSet presAssocID="{B85AD778-E1B8-4EE7-9E8B-3977AD80D582}" presName="thickLine" presStyleLbl="alignNode1" presStyleIdx="9" presStyleCnt="13"/>
      <dgm:spPr/>
    </dgm:pt>
    <dgm:pt modelId="{46AC3460-1A57-4194-B469-31C16EFA2FB6}" type="pres">
      <dgm:prSet presAssocID="{B85AD778-E1B8-4EE7-9E8B-3977AD80D582}" presName="horz1" presStyleCnt="0"/>
      <dgm:spPr/>
    </dgm:pt>
    <dgm:pt modelId="{F0E0ABA9-C13D-4CAB-A91B-62C303194D3A}" type="pres">
      <dgm:prSet presAssocID="{B85AD778-E1B8-4EE7-9E8B-3977AD80D582}" presName="tx1" presStyleLbl="revTx" presStyleIdx="9" presStyleCnt="13"/>
      <dgm:spPr/>
      <dgm:t>
        <a:bodyPr/>
        <a:lstStyle/>
        <a:p>
          <a:endParaRPr lang="tr-TR"/>
        </a:p>
      </dgm:t>
    </dgm:pt>
    <dgm:pt modelId="{C094938B-3152-49B4-B67E-FDEAF47F5DCF}" type="pres">
      <dgm:prSet presAssocID="{B85AD778-E1B8-4EE7-9E8B-3977AD80D582}" presName="vert1" presStyleCnt="0"/>
      <dgm:spPr/>
    </dgm:pt>
    <dgm:pt modelId="{BE9B14A6-E2AB-4324-BADE-55EF7CBE3552}" type="pres">
      <dgm:prSet presAssocID="{A5D2A9EB-8692-4B27-A7C5-EB181771F386}" presName="thickLine" presStyleLbl="alignNode1" presStyleIdx="10" presStyleCnt="13"/>
      <dgm:spPr/>
    </dgm:pt>
    <dgm:pt modelId="{39434679-9B84-4C6B-BCA6-0F93EE34BF44}" type="pres">
      <dgm:prSet presAssocID="{A5D2A9EB-8692-4B27-A7C5-EB181771F386}" presName="horz1" presStyleCnt="0"/>
      <dgm:spPr/>
    </dgm:pt>
    <dgm:pt modelId="{D8FEB233-1AE4-44B1-BF6D-9F05DE43812A}" type="pres">
      <dgm:prSet presAssocID="{A5D2A9EB-8692-4B27-A7C5-EB181771F386}" presName="tx1" presStyleLbl="revTx" presStyleIdx="10" presStyleCnt="13"/>
      <dgm:spPr/>
      <dgm:t>
        <a:bodyPr/>
        <a:lstStyle/>
        <a:p>
          <a:endParaRPr lang="tr-TR"/>
        </a:p>
      </dgm:t>
    </dgm:pt>
    <dgm:pt modelId="{68CFD75B-70F3-4DCC-BFA8-BE457E2E3D17}" type="pres">
      <dgm:prSet presAssocID="{A5D2A9EB-8692-4B27-A7C5-EB181771F386}" presName="vert1" presStyleCnt="0"/>
      <dgm:spPr/>
    </dgm:pt>
    <dgm:pt modelId="{68142104-959C-44D3-AE9D-51199FF7AA13}" type="pres">
      <dgm:prSet presAssocID="{8EA099DC-E47E-498B-9D79-3B064532420C}" presName="thickLine" presStyleLbl="alignNode1" presStyleIdx="11" presStyleCnt="13"/>
      <dgm:spPr/>
    </dgm:pt>
    <dgm:pt modelId="{F4FF7983-7114-4C48-A831-A4716FFA035C}" type="pres">
      <dgm:prSet presAssocID="{8EA099DC-E47E-498B-9D79-3B064532420C}" presName="horz1" presStyleCnt="0"/>
      <dgm:spPr/>
    </dgm:pt>
    <dgm:pt modelId="{3A2D4A7A-5122-49B8-B559-C1B8354A6360}" type="pres">
      <dgm:prSet presAssocID="{8EA099DC-E47E-498B-9D79-3B064532420C}" presName="tx1" presStyleLbl="revTx" presStyleIdx="11" presStyleCnt="13"/>
      <dgm:spPr/>
      <dgm:t>
        <a:bodyPr/>
        <a:lstStyle/>
        <a:p>
          <a:endParaRPr lang="tr-TR"/>
        </a:p>
      </dgm:t>
    </dgm:pt>
    <dgm:pt modelId="{503B35C7-FE8A-4F89-92BA-9B3112DBC0C8}" type="pres">
      <dgm:prSet presAssocID="{8EA099DC-E47E-498B-9D79-3B064532420C}" presName="vert1" presStyleCnt="0"/>
      <dgm:spPr/>
    </dgm:pt>
    <dgm:pt modelId="{C25FF7A5-C196-4FA4-BE07-7C5FAC9FC17D}" type="pres">
      <dgm:prSet presAssocID="{C1F28936-40A7-4E74-869B-6F06EB458906}" presName="thickLine" presStyleLbl="alignNode1" presStyleIdx="12" presStyleCnt="13"/>
      <dgm:spPr/>
    </dgm:pt>
    <dgm:pt modelId="{9339F5AC-D2D6-4729-BBAC-112817EC6B8D}" type="pres">
      <dgm:prSet presAssocID="{C1F28936-40A7-4E74-869B-6F06EB458906}" presName="horz1" presStyleCnt="0"/>
      <dgm:spPr/>
    </dgm:pt>
    <dgm:pt modelId="{AE22450E-752D-4694-B01D-314AE0B4C6DB}" type="pres">
      <dgm:prSet presAssocID="{C1F28936-40A7-4E74-869B-6F06EB458906}" presName="tx1" presStyleLbl="revTx" presStyleIdx="12" presStyleCnt="13"/>
      <dgm:spPr/>
      <dgm:t>
        <a:bodyPr/>
        <a:lstStyle/>
        <a:p>
          <a:endParaRPr lang="tr-TR"/>
        </a:p>
      </dgm:t>
    </dgm:pt>
    <dgm:pt modelId="{64A0F180-7476-449C-9E7B-A26D3C4CFD82}" type="pres">
      <dgm:prSet presAssocID="{C1F28936-40A7-4E74-869B-6F06EB458906}" presName="vert1" presStyleCnt="0"/>
      <dgm:spPr/>
    </dgm:pt>
  </dgm:ptLst>
  <dgm:cxnLst>
    <dgm:cxn modelId="{2DBB0407-9911-40D7-AC9E-44CC7846EEC9}" srcId="{47AF762D-8495-4263-AB51-58E58C7013CF}" destId="{B33A3C0C-DC27-47D5-91D3-1AE1A2F239C8}" srcOrd="8" destOrd="0" parTransId="{827016E2-D9C4-4AF9-9AB7-D7BA7AF12078}" sibTransId="{41A84853-7238-42F7-91EC-A846FA217AF7}"/>
    <dgm:cxn modelId="{867F9C05-3A5F-4137-9484-2562967F1E68}" srcId="{47AF762D-8495-4263-AB51-58E58C7013CF}" destId="{A5D2A9EB-8692-4B27-A7C5-EB181771F386}" srcOrd="10" destOrd="0" parTransId="{979E2E9B-8723-46F0-82AE-2097F50DABFD}" sibTransId="{680479EA-45B4-49F3-A321-17A7E644ACA9}"/>
    <dgm:cxn modelId="{CA3498E2-3492-4946-A4A2-48C2CF900219}" type="presOf" srcId="{495A82C8-911F-4238-8908-C6DCA7EF2B89}" destId="{D5EF0B04-9AE7-4AC7-8D5D-00489FC37EE9}" srcOrd="0" destOrd="0" presId="urn:microsoft.com/office/officeart/2008/layout/LinedList"/>
    <dgm:cxn modelId="{B6A70F85-2FF5-40B7-848F-0672A2C5871A}" type="presOf" srcId="{5F24DA23-5995-4E91-80D2-3F284542515A}" destId="{F6BCAB1A-589A-4171-A7C2-1A02C1613DA3}" srcOrd="0" destOrd="0" presId="urn:microsoft.com/office/officeart/2008/layout/LinedList"/>
    <dgm:cxn modelId="{E8EA329B-BB96-45B4-A041-BB5C6406EF53}" type="presOf" srcId="{B33A3C0C-DC27-47D5-91D3-1AE1A2F239C8}" destId="{0F49EB96-AA36-478E-A23F-7A68B218F432}" srcOrd="0" destOrd="0" presId="urn:microsoft.com/office/officeart/2008/layout/LinedList"/>
    <dgm:cxn modelId="{8BFD7DD8-BC31-4B9B-AA3F-EE7FC482BED2}" srcId="{47AF762D-8495-4263-AB51-58E58C7013CF}" destId="{68FFB792-D7BB-4E1F-AFB0-14068571C128}" srcOrd="4" destOrd="0" parTransId="{A77565AD-9DEF-42D6-BDBD-DAA800F1BC37}" sibTransId="{5DBA3ADD-46A8-4693-A0A2-195FD4DB926C}"/>
    <dgm:cxn modelId="{22E3F192-DDA2-4C8B-B34E-693949685A79}" type="presOf" srcId="{B85AD778-E1B8-4EE7-9E8B-3977AD80D582}" destId="{F0E0ABA9-C13D-4CAB-A91B-62C303194D3A}" srcOrd="0" destOrd="0" presId="urn:microsoft.com/office/officeart/2008/layout/LinedList"/>
    <dgm:cxn modelId="{53294F16-5707-4E4D-B9B8-849309609ACF}" srcId="{47AF762D-8495-4263-AB51-58E58C7013CF}" destId="{FEE2E8B7-B2FC-416F-8B8C-A98E415792AE}" srcOrd="5" destOrd="0" parTransId="{0A30792C-AAD1-4964-B9EE-58757A1FDC9D}" sibTransId="{D43412FA-6C80-42B1-8085-D18080D31EE8}"/>
    <dgm:cxn modelId="{C07677F5-2F30-405D-ADF5-8A8B0FFACC2C}" type="presOf" srcId="{16928BB0-4900-4F0E-B6F5-986AEA3826C6}" destId="{E623B5E8-D6DC-446C-984A-56326B742C6E}" srcOrd="0" destOrd="0" presId="urn:microsoft.com/office/officeart/2008/layout/LinedList"/>
    <dgm:cxn modelId="{48D3330E-2D44-4F68-9013-D9E06AC946F2}" srcId="{47AF762D-8495-4263-AB51-58E58C7013CF}" destId="{5F24DA23-5995-4E91-80D2-3F284542515A}" srcOrd="6" destOrd="0" parTransId="{89DDC726-492F-4459-9C61-A2A482BEFBEC}" sibTransId="{F1B2AD55-1D87-467E-A5E6-4FF42246343F}"/>
    <dgm:cxn modelId="{2BB63D89-351C-435A-830B-A9FF5534679F}" srcId="{47AF762D-8495-4263-AB51-58E58C7013CF}" destId="{495A82C8-911F-4238-8908-C6DCA7EF2B89}" srcOrd="2" destOrd="0" parTransId="{964DCB8E-9702-4340-8A26-35955B334943}" sibTransId="{684D1EE9-B7E8-4B35-9401-9DD55B7D39CD}"/>
    <dgm:cxn modelId="{7402951C-822A-40BD-BA36-FFA52A73DB37}" type="presOf" srcId="{47AF762D-8495-4263-AB51-58E58C7013CF}" destId="{90D823E6-C3E8-47B8-8A54-3672BF903A59}" srcOrd="0" destOrd="0" presId="urn:microsoft.com/office/officeart/2008/layout/LinedList"/>
    <dgm:cxn modelId="{6151736E-6D48-4C35-8A02-DBEA5AD6A675}" type="presOf" srcId="{C1F28936-40A7-4E74-869B-6F06EB458906}" destId="{AE22450E-752D-4694-B01D-314AE0B4C6DB}" srcOrd="0" destOrd="0" presId="urn:microsoft.com/office/officeart/2008/layout/LinedList"/>
    <dgm:cxn modelId="{8EEDE719-DCD9-4548-914F-427DF20CC3B9}" type="presOf" srcId="{617E7FD6-A737-4627-920A-D9AD9355C682}" destId="{04A04971-7480-42A4-825A-F2D021423C19}" srcOrd="0" destOrd="0" presId="urn:microsoft.com/office/officeart/2008/layout/LinedList"/>
    <dgm:cxn modelId="{3C96C334-9E73-4950-A6A4-E3C969D75B50}" srcId="{47AF762D-8495-4263-AB51-58E58C7013CF}" destId="{16928BB0-4900-4F0E-B6F5-986AEA3826C6}" srcOrd="0" destOrd="0" parTransId="{41C4F89E-2D94-4E93-97EF-35FABE53D21E}" sibTransId="{28D8C439-7736-428F-98A7-C415C37CEF27}"/>
    <dgm:cxn modelId="{0F017862-6881-4F73-9EEA-27FD9B1E47D8}" type="presOf" srcId="{FEE2E8B7-B2FC-416F-8B8C-A98E415792AE}" destId="{313D3977-118C-470A-BFDF-5CDB02ED92CC}" srcOrd="0" destOrd="0" presId="urn:microsoft.com/office/officeart/2008/layout/LinedList"/>
    <dgm:cxn modelId="{250EF7B9-6EB8-4482-AF26-5168DA6A7081}" srcId="{47AF762D-8495-4263-AB51-58E58C7013CF}" destId="{C1F28936-40A7-4E74-869B-6F06EB458906}" srcOrd="12" destOrd="0" parTransId="{2064A22C-47EF-4086-9702-CF267B3E9149}" sibTransId="{3832FDF4-9728-4E83-AECF-FBE863AC9377}"/>
    <dgm:cxn modelId="{3857A1F4-2A27-4FDC-BCDD-776B00BF5D3E}" srcId="{47AF762D-8495-4263-AB51-58E58C7013CF}" destId="{477D6027-511D-4F66-8F2F-719333A4A797}" srcOrd="7" destOrd="0" parTransId="{D60C073D-AC1E-4C4D-9FB1-E16B8796E260}" sibTransId="{EDB0E293-A109-46FE-827F-FDE2317D8A97}"/>
    <dgm:cxn modelId="{7519CFF9-9DD6-4168-8EBA-2CF3C2A9558F}" srcId="{47AF762D-8495-4263-AB51-58E58C7013CF}" destId="{B85AD778-E1B8-4EE7-9E8B-3977AD80D582}" srcOrd="9" destOrd="0" parTransId="{E10D00DA-901E-4C85-BFC9-A0D31D2E2574}" sibTransId="{1D5CA004-9457-4B4E-9B29-8A6BE17567A1}"/>
    <dgm:cxn modelId="{EB867940-EA33-4079-B444-07AD365B0A5C}" type="presOf" srcId="{A5D2A9EB-8692-4B27-A7C5-EB181771F386}" destId="{D8FEB233-1AE4-44B1-BF6D-9F05DE43812A}" srcOrd="0" destOrd="0" presId="urn:microsoft.com/office/officeart/2008/layout/LinedList"/>
    <dgm:cxn modelId="{24CA2DEF-BA1F-4082-A9C6-3C9A357A5600}" srcId="{47AF762D-8495-4263-AB51-58E58C7013CF}" destId="{49AD2CEC-EF8D-45BB-B7AF-3464D9F609CF}" srcOrd="1" destOrd="0" parTransId="{FE603697-7A93-482B-B34B-D1041566CE2D}" sibTransId="{238E3A6A-907B-4AF2-BC71-9F9EFA662E87}"/>
    <dgm:cxn modelId="{F9C8B29C-8701-404C-818B-6E1AC4EE7B8C}" type="presOf" srcId="{68FFB792-D7BB-4E1F-AFB0-14068571C128}" destId="{6A2EE015-5FDC-4ED6-AA86-B2DFD8BC0488}" srcOrd="0" destOrd="0" presId="urn:microsoft.com/office/officeart/2008/layout/LinedList"/>
    <dgm:cxn modelId="{73F1B16E-760F-422A-B0C1-C63BD9483270}" type="presOf" srcId="{477D6027-511D-4F66-8F2F-719333A4A797}" destId="{B6A0E00F-FABF-46A9-8546-35D85BED9DF1}" srcOrd="0" destOrd="0" presId="urn:microsoft.com/office/officeart/2008/layout/LinedList"/>
    <dgm:cxn modelId="{06838D31-6A92-43DF-8CAF-03C3E146D8BD}" srcId="{47AF762D-8495-4263-AB51-58E58C7013CF}" destId="{617E7FD6-A737-4627-920A-D9AD9355C682}" srcOrd="3" destOrd="0" parTransId="{E4BB4598-BAAD-43AC-A3BF-24C8520C45E8}" sibTransId="{F11DB547-1F2A-44B7-97CC-EA1FC5875C41}"/>
    <dgm:cxn modelId="{41F1FB3F-139D-4BF6-9F35-097BBD1DF56F}" type="presOf" srcId="{49AD2CEC-EF8D-45BB-B7AF-3464D9F609CF}" destId="{E5D5D598-11E1-4BB3-B3C0-9CE900E45B1D}" srcOrd="0" destOrd="0" presId="urn:microsoft.com/office/officeart/2008/layout/LinedList"/>
    <dgm:cxn modelId="{F107A7CC-8F52-4281-9983-4AC2E090B9A0}" srcId="{47AF762D-8495-4263-AB51-58E58C7013CF}" destId="{8EA099DC-E47E-498B-9D79-3B064532420C}" srcOrd="11" destOrd="0" parTransId="{F606B967-2286-4F27-B3E0-44032DB5C7A8}" sibTransId="{EA86D79C-1C0D-4E25-ABCF-9997A60D0902}"/>
    <dgm:cxn modelId="{89CC3D3C-7E42-4548-96CF-A71F90B499CA}" type="presOf" srcId="{8EA099DC-E47E-498B-9D79-3B064532420C}" destId="{3A2D4A7A-5122-49B8-B559-C1B8354A6360}" srcOrd="0" destOrd="0" presId="urn:microsoft.com/office/officeart/2008/layout/LinedList"/>
    <dgm:cxn modelId="{B8030764-C71E-4F4D-A070-B2AAA5830E12}" type="presParOf" srcId="{90D823E6-C3E8-47B8-8A54-3672BF903A59}" destId="{AF888013-90B3-4DC5-B93A-DC46290748CA}" srcOrd="0" destOrd="0" presId="urn:microsoft.com/office/officeart/2008/layout/LinedList"/>
    <dgm:cxn modelId="{6AC5D738-16B7-444B-A6F3-A91F6163481D}" type="presParOf" srcId="{90D823E6-C3E8-47B8-8A54-3672BF903A59}" destId="{97DE0E28-8F51-4278-9B2E-70222CB162C9}" srcOrd="1" destOrd="0" presId="urn:microsoft.com/office/officeart/2008/layout/LinedList"/>
    <dgm:cxn modelId="{F499D1FF-4D72-46D7-A83D-FFC4376FDC35}" type="presParOf" srcId="{97DE0E28-8F51-4278-9B2E-70222CB162C9}" destId="{E623B5E8-D6DC-446C-984A-56326B742C6E}" srcOrd="0" destOrd="0" presId="urn:microsoft.com/office/officeart/2008/layout/LinedList"/>
    <dgm:cxn modelId="{E231AA3A-3258-4EAC-9119-96D1692E2658}" type="presParOf" srcId="{97DE0E28-8F51-4278-9B2E-70222CB162C9}" destId="{D033F4A0-8A9D-4B92-BBFD-D399B630882A}" srcOrd="1" destOrd="0" presId="urn:microsoft.com/office/officeart/2008/layout/LinedList"/>
    <dgm:cxn modelId="{AC86C0F2-CBF8-49A8-89E7-9A7BEB8F8C83}" type="presParOf" srcId="{90D823E6-C3E8-47B8-8A54-3672BF903A59}" destId="{323D993D-1937-412E-A56C-197D718DAF07}" srcOrd="2" destOrd="0" presId="urn:microsoft.com/office/officeart/2008/layout/LinedList"/>
    <dgm:cxn modelId="{4A9A9068-6A81-4862-A3F8-6FEE3D0B6B36}" type="presParOf" srcId="{90D823E6-C3E8-47B8-8A54-3672BF903A59}" destId="{FF083E67-2A9D-4098-A8D9-A4406CD4D408}" srcOrd="3" destOrd="0" presId="urn:microsoft.com/office/officeart/2008/layout/LinedList"/>
    <dgm:cxn modelId="{9C6C3B34-4C81-401B-83BA-B1D5E564833E}" type="presParOf" srcId="{FF083E67-2A9D-4098-A8D9-A4406CD4D408}" destId="{E5D5D598-11E1-4BB3-B3C0-9CE900E45B1D}" srcOrd="0" destOrd="0" presId="urn:microsoft.com/office/officeart/2008/layout/LinedList"/>
    <dgm:cxn modelId="{F9237CB7-20CB-4904-B744-4C49B38959CF}" type="presParOf" srcId="{FF083E67-2A9D-4098-A8D9-A4406CD4D408}" destId="{811C8D68-3239-4962-916E-57E087B56565}" srcOrd="1" destOrd="0" presId="urn:microsoft.com/office/officeart/2008/layout/LinedList"/>
    <dgm:cxn modelId="{77BF26B4-0CF3-4EA0-965E-3577EEA7EED9}" type="presParOf" srcId="{90D823E6-C3E8-47B8-8A54-3672BF903A59}" destId="{CC8F5037-177F-4128-AEC0-F0900BBADF61}" srcOrd="4" destOrd="0" presId="urn:microsoft.com/office/officeart/2008/layout/LinedList"/>
    <dgm:cxn modelId="{42F0C361-C383-4699-A20A-2F60BEFBBE0E}" type="presParOf" srcId="{90D823E6-C3E8-47B8-8A54-3672BF903A59}" destId="{E35EC184-A5FD-42D3-9FA4-EF076B1C00CA}" srcOrd="5" destOrd="0" presId="urn:microsoft.com/office/officeart/2008/layout/LinedList"/>
    <dgm:cxn modelId="{FCC8292E-A635-4A99-95C0-834C54541B68}" type="presParOf" srcId="{E35EC184-A5FD-42D3-9FA4-EF076B1C00CA}" destId="{D5EF0B04-9AE7-4AC7-8D5D-00489FC37EE9}" srcOrd="0" destOrd="0" presId="urn:microsoft.com/office/officeart/2008/layout/LinedList"/>
    <dgm:cxn modelId="{549FB773-DFA4-4FEC-87A4-9C475E904EFF}" type="presParOf" srcId="{E35EC184-A5FD-42D3-9FA4-EF076B1C00CA}" destId="{825E26C2-E2EA-4AC1-8D77-C7CB3435F565}" srcOrd="1" destOrd="0" presId="urn:microsoft.com/office/officeart/2008/layout/LinedList"/>
    <dgm:cxn modelId="{1F52376F-0F00-49FB-80C2-732831F5FCE1}" type="presParOf" srcId="{90D823E6-C3E8-47B8-8A54-3672BF903A59}" destId="{6A26698B-2526-493D-AE19-CD30C73F2B73}" srcOrd="6" destOrd="0" presId="urn:microsoft.com/office/officeart/2008/layout/LinedList"/>
    <dgm:cxn modelId="{E945D1C1-8147-40ED-AF74-95BC6498E20B}" type="presParOf" srcId="{90D823E6-C3E8-47B8-8A54-3672BF903A59}" destId="{E3F44FA0-51C0-45C9-B343-223A335745CF}" srcOrd="7" destOrd="0" presId="urn:microsoft.com/office/officeart/2008/layout/LinedList"/>
    <dgm:cxn modelId="{AABFA415-44E7-4561-91B9-CBA126E0C22A}" type="presParOf" srcId="{E3F44FA0-51C0-45C9-B343-223A335745CF}" destId="{04A04971-7480-42A4-825A-F2D021423C19}" srcOrd="0" destOrd="0" presId="urn:microsoft.com/office/officeart/2008/layout/LinedList"/>
    <dgm:cxn modelId="{1D38EEF8-EB8C-4B9A-895F-9D0CFA4F6A5F}" type="presParOf" srcId="{E3F44FA0-51C0-45C9-B343-223A335745CF}" destId="{B8CF9250-3ABD-4F75-99C4-394EAF126A95}" srcOrd="1" destOrd="0" presId="urn:microsoft.com/office/officeart/2008/layout/LinedList"/>
    <dgm:cxn modelId="{D25AC904-269F-4A2B-AC1D-67A0F4BBBB04}" type="presParOf" srcId="{90D823E6-C3E8-47B8-8A54-3672BF903A59}" destId="{2836FE80-4582-414E-9768-059B033E0893}" srcOrd="8" destOrd="0" presId="urn:microsoft.com/office/officeart/2008/layout/LinedList"/>
    <dgm:cxn modelId="{0A9500E7-8650-491E-9227-D82CAE089372}" type="presParOf" srcId="{90D823E6-C3E8-47B8-8A54-3672BF903A59}" destId="{22014C3B-D799-4D98-AD86-262A885D25A4}" srcOrd="9" destOrd="0" presId="urn:microsoft.com/office/officeart/2008/layout/LinedList"/>
    <dgm:cxn modelId="{B53246C6-3218-4D55-9290-28DD5ED404B1}" type="presParOf" srcId="{22014C3B-D799-4D98-AD86-262A885D25A4}" destId="{6A2EE015-5FDC-4ED6-AA86-B2DFD8BC0488}" srcOrd="0" destOrd="0" presId="urn:microsoft.com/office/officeart/2008/layout/LinedList"/>
    <dgm:cxn modelId="{EC9A5D64-F492-4074-AFB8-D0E0A9FBAC54}" type="presParOf" srcId="{22014C3B-D799-4D98-AD86-262A885D25A4}" destId="{A93D38DB-4377-46D7-B1EF-CAABFAC264E9}" srcOrd="1" destOrd="0" presId="urn:microsoft.com/office/officeart/2008/layout/LinedList"/>
    <dgm:cxn modelId="{393AFF52-D5E7-4190-AF69-8FDF2B0B96A2}" type="presParOf" srcId="{90D823E6-C3E8-47B8-8A54-3672BF903A59}" destId="{EE0CE9D7-BA91-4722-A65F-FA4929D129B1}" srcOrd="10" destOrd="0" presId="urn:microsoft.com/office/officeart/2008/layout/LinedList"/>
    <dgm:cxn modelId="{9B339DB9-CE21-4766-989B-478674F8FFB5}" type="presParOf" srcId="{90D823E6-C3E8-47B8-8A54-3672BF903A59}" destId="{70BDA845-255F-48D9-8D92-CF1706FB82E2}" srcOrd="11" destOrd="0" presId="urn:microsoft.com/office/officeart/2008/layout/LinedList"/>
    <dgm:cxn modelId="{E3ACF058-1940-45CD-B05D-4727880ECB8E}" type="presParOf" srcId="{70BDA845-255F-48D9-8D92-CF1706FB82E2}" destId="{313D3977-118C-470A-BFDF-5CDB02ED92CC}" srcOrd="0" destOrd="0" presId="urn:microsoft.com/office/officeart/2008/layout/LinedList"/>
    <dgm:cxn modelId="{B65A0335-4AD7-40C8-B675-F832C9064D48}" type="presParOf" srcId="{70BDA845-255F-48D9-8D92-CF1706FB82E2}" destId="{9172D01F-45AC-4441-B075-71792600640B}" srcOrd="1" destOrd="0" presId="urn:microsoft.com/office/officeart/2008/layout/LinedList"/>
    <dgm:cxn modelId="{F4A763F9-5528-4ACB-B328-9FA614AEF4F7}" type="presParOf" srcId="{90D823E6-C3E8-47B8-8A54-3672BF903A59}" destId="{DD0169BE-9980-4B50-AE24-6DF7CBF4FA1C}" srcOrd="12" destOrd="0" presId="urn:microsoft.com/office/officeart/2008/layout/LinedList"/>
    <dgm:cxn modelId="{0692DCBD-7F33-4FDE-9CC6-A9BC1BEFEDEE}" type="presParOf" srcId="{90D823E6-C3E8-47B8-8A54-3672BF903A59}" destId="{3B1C5CD0-5B8C-4054-8598-5D3648CD86F3}" srcOrd="13" destOrd="0" presId="urn:microsoft.com/office/officeart/2008/layout/LinedList"/>
    <dgm:cxn modelId="{F2D2E1E8-456C-457C-8B35-BCA7D5F0C793}" type="presParOf" srcId="{3B1C5CD0-5B8C-4054-8598-5D3648CD86F3}" destId="{F6BCAB1A-589A-4171-A7C2-1A02C1613DA3}" srcOrd="0" destOrd="0" presId="urn:microsoft.com/office/officeart/2008/layout/LinedList"/>
    <dgm:cxn modelId="{41B3EEDB-5057-468F-9C96-D674B5C89716}" type="presParOf" srcId="{3B1C5CD0-5B8C-4054-8598-5D3648CD86F3}" destId="{F82B2BF6-471C-466F-9657-86D141AB9FC7}" srcOrd="1" destOrd="0" presId="urn:microsoft.com/office/officeart/2008/layout/LinedList"/>
    <dgm:cxn modelId="{F8C4339B-4D5D-4B55-AEA2-0391E00C57B4}" type="presParOf" srcId="{90D823E6-C3E8-47B8-8A54-3672BF903A59}" destId="{8A1C52A7-6CCC-4CE1-BF14-6359AB9EA750}" srcOrd="14" destOrd="0" presId="urn:microsoft.com/office/officeart/2008/layout/LinedList"/>
    <dgm:cxn modelId="{2B2A05C4-9FC6-4532-896D-C94533AF3AC3}" type="presParOf" srcId="{90D823E6-C3E8-47B8-8A54-3672BF903A59}" destId="{4E66F96A-E65F-48ED-B082-40D8F1B8181F}" srcOrd="15" destOrd="0" presId="urn:microsoft.com/office/officeart/2008/layout/LinedList"/>
    <dgm:cxn modelId="{E699DEBA-0A27-4BBD-BD7E-CEF89D5A523D}" type="presParOf" srcId="{4E66F96A-E65F-48ED-B082-40D8F1B8181F}" destId="{B6A0E00F-FABF-46A9-8546-35D85BED9DF1}" srcOrd="0" destOrd="0" presId="urn:microsoft.com/office/officeart/2008/layout/LinedList"/>
    <dgm:cxn modelId="{9F2F6E1A-40EB-4EFA-B27C-9D246D5FC98C}" type="presParOf" srcId="{4E66F96A-E65F-48ED-B082-40D8F1B8181F}" destId="{0E56D6AF-F629-44A7-B880-9173BC9943F2}" srcOrd="1" destOrd="0" presId="urn:microsoft.com/office/officeart/2008/layout/LinedList"/>
    <dgm:cxn modelId="{296E57B0-E292-4067-8E22-82CE1D634919}" type="presParOf" srcId="{90D823E6-C3E8-47B8-8A54-3672BF903A59}" destId="{51560E9B-D15B-4D15-B99F-FD6BF23B6982}" srcOrd="16" destOrd="0" presId="urn:microsoft.com/office/officeart/2008/layout/LinedList"/>
    <dgm:cxn modelId="{171F2C65-C6D1-4B4F-9D2D-0DD4F9BC1BD3}" type="presParOf" srcId="{90D823E6-C3E8-47B8-8A54-3672BF903A59}" destId="{E7FF823D-CA9F-425F-AE7A-303575CADCB7}" srcOrd="17" destOrd="0" presId="urn:microsoft.com/office/officeart/2008/layout/LinedList"/>
    <dgm:cxn modelId="{377A5861-75FB-4D56-9B4D-6C37AF4B9BB4}" type="presParOf" srcId="{E7FF823D-CA9F-425F-AE7A-303575CADCB7}" destId="{0F49EB96-AA36-478E-A23F-7A68B218F432}" srcOrd="0" destOrd="0" presId="urn:microsoft.com/office/officeart/2008/layout/LinedList"/>
    <dgm:cxn modelId="{6D689FEA-C6E7-4E30-8C89-B888B55489D7}" type="presParOf" srcId="{E7FF823D-CA9F-425F-AE7A-303575CADCB7}" destId="{D1C646FF-0015-444D-B1A9-F3E49937B961}" srcOrd="1" destOrd="0" presId="urn:microsoft.com/office/officeart/2008/layout/LinedList"/>
    <dgm:cxn modelId="{B5F7F294-EC24-4EFF-A82B-FA5312B4D266}" type="presParOf" srcId="{90D823E6-C3E8-47B8-8A54-3672BF903A59}" destId="{01EC8528-CE24-475A-B9B9-0462BCE1AD28}" srcOrd="18" destOrd="0" presId="urn:microsoft.com/office/officeart/2008/layout/LinedList"/>
    <dgm:cxn modelId="{FC60546A-3E55-4870-92EA-3DA118441BA6}" type="presParOf" srcId="{90D823E6-C3E8-47B8-8A54-3672BF903A59}" destId="{46AC3460-1A57-4194-B469-31C16EFA2FB6}" srcOrd="19" destOrd="0" presId="urn:microsoft.com/office/officeart/2008/layout/LinedList"/>
    <dgm:cxn modelId="{54B4C884-0B09-46AC-B2F3-E84B4DAFE3B1}" type="presParOf" srcId="{46AC3460-1A57-4194-B469-31C16EFA2FB6}" destId="{F0E0ABA9-C13D-4CAB-A91B-62C303194D3A}" srcOrd="0" destOrd="0" presId="urn:microsoft.com/office/officeart/2008/layout/LinedList"/>
    <dgm:cxn modelId="{5AE3E9D9-A20C-4CAD-916E-183A574826EE}" type="presParOf" srcId="{46AC3460-1A57-4194-B469-31C16EFA2FB6}" destId="{C094938B-3152-49B4-B67E-FDEAF47F5DCF}" srcOrd="1" destOrd="0" presId="urn:microsoft.com/office/officeart/2008/layout/LinedList"/>
    <dgm:cxn modelId="{1933E130-B6B2-44EE-8FCC-ACAD635A896C}" type="presParOf" srcId="{90D823E6-C3E8-47B8-8A54-3672BF903A59}" destId="{BE9B14A6-E2AB-4324-BADE-55EF7CBE3552}" srcOrd="20" destOrd="0" presId="urn:microsoft.com/office/officeart/2008/layout/LinedList"/>
    <dgm:cxn modelId="{7BF130B2-B03D-4E4B-A544-7C4EC52EB7B1}" type="presParOf" srcId="{90D823E6-C3E8-47B8-8A54-3672BF903A59}" destId="{39434679-9B84-4C6B-BCA6-0F93EE34BF44}" srcOrd="21" destOrd="0" presId="urn:microsoft.com/office/officeart/2008/layout/LinedList"/>
    <dgm:cxn modelId="{9F54ED0D-1B7E-4A57-99EF-F4BE9E386E91}" type="presParOf" srcId="{39434679-9B84-4C6B-BCA6-0F93EE34BF44}" destId="{D8FEB233-1AE4-44B1-BF6D-9F05DE43812A}" srcOrd="0" destOrd="0" presId="urn:microsoft.com/office/officeart/2008/layout/LinedList"/>
    <dgm:cxn modelId="{B11919F6-6DAC-4686-8789-2D0396152792}" type="presParOf" srcId="{39434679-9B84-4C6B-BCA6-0F93EE34BF44}" destId="{68CFD75B-70F3-4DCC-BFA8-BE457E2E3D17}" srcOrd="1" destOrd="0" presId="urn:microsoft.com/office/officeart/2008/layout/LinedList"/>
    <dgm:cxn modelId="{4205EE98-78D1-474D-AC9E-A05BA00FA2C3}" type="presParOf" srcId="{90D823E6-C3E8-47B8-8A54-3672BF903A59}" destId="{68142104-959C-44D3-AE9D-51199FF7AA13}" srcOrd="22" destOrd="0" presId="urn:microsoft.com/office/officeart/2008/layout/LinedList"/>
    <dgm:cxn modelId="{BD9350EA-E95F-44B9-934E-4DE923C69B4B}" type="presParOf" srcId="{90D823E6-C3E8-47B8-8A54-3672BF903A59}" destId="{F4FF7983-7114-4C48-A831-A4716FFA035C}" srcOrd="23" destOrd="0" presId="urn:microsoft.com/office/officeart/2008/layout/LinedList"/>
    <dgm:cxn modelId="{99E701CA-895E-414C-AF10-80F778F40F50}" type="presParOf" srcId="{F4FF7983-7114-4C48-A831-A4716FFA035C}" destId="{3A2D4A7A-5122-49B8-B559-C1B8354A6360}" srcOrd="0" destOrd="0" presId="urn:microsoft.com/office/officeart/2008/layout/LinedList"/>
    <dgm:cxn modelId="{F17875B7-334E-4286-B4C7-CA5123214360}" type="presParOf" srcId="{F4FF7983-7114-4C48-A831-A4716FFA035C}" destId="{503B35C7-FE8A-4F89-92BA-9B3112DBC0C8}" srcOrd="1" destOrd="0" presId="urn:microsoft.com/office/officeart/2008/layout/LinedList"/>
    <dgm:cxn modelId="{65148933-73E3-4FAA-B044-307DBB70A6BD}" type="presParOf" srcId="{90D823E6-C3E8-47B8-8A54-3672BF903A59}" destId="{C25FF7A5-C196-4FA4-BE07-7C5FAC9FC17D}" srcOrd="24" destOrd="0" presId="urn:microsoft.com/office/officeart/2008/layout/LinedList"/>
    <dgm:cxn modelId="{B4ABB4A1-1655-4076-A78E-7FDF99DB190A}" type="presParOf" srcId="{90D823E6-C3E8-47B8-8A54-3672BF903A59}" destId="{9339F5AC-D2D6-4729-BBAC-112817EC6B8D}" srcOrd="25" destOrd="0" presId="urn:microsoft.com/office/officeart/2008/layout/LinedList"/>
    <dgm:cxn modelId="{F78041C4-76D8-46D6-A7CC-8B574D7A165E}" type="presParOf" srcId="{9339F5AC-D2D6-4729-BBAC-112817EC6B8D}" destId="{AE22450E-752D-4694-B01D-314AE0B4C6DB}" srcOrd="0" destOrd="0" presId="urn:microsoft.com/office/officeart/2008/layout/LinedList"/>
    <dgm:cxn modelId="{A379E638-2CC7-4FC9-BD63-C3D05498F404}" type="presParOf" srcId="{9339F5AC-D2D6-4729-BBAC-112817EC6B8D}" destId="{64A0F180-7476-449C-9E7B-A26D3C4CFD82}" srcOrd="1" destOrd="0" presId="urn:microsoft.com/office/officeart/2008/layout/LinedList"/>
  </dgm:cxnLst>
  <dgm:bg>
    <a:effectLst>
      <a:glow rad="139700">
        <a:schemeClr val="accent1">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AF762D-8495-4263-AB51-58E58C7013C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ADE265A0-47D6-49AB-A6B8-F95E956A5CA3}">
      <dgm:prSet custT="1"/>
      <dgm:spPr/>
      <dgm:t>
        <a:bodyPr/>
        <a:lstStyle/>
        <a:p>
          <a:r>
            <a:rPr lang="tr-TR" sz="1300" dirty="0" smtClean="0"/>
            <a:t>Sivil Hava Ulaştırma İşletmeciliği</a:t>
          </a:r>
          <a:endParaRPr lang="tr-TR" sz="1300" dirty="0"/>
        </a:p>
      </dgm:t>
    </dgm:pt>
    <dgm:pt modelId="{F7AEAB15-C096-4F05-AA4A-156E187515C7}" type="parTrans" cxnId="{AF835BC5-BDA6-4331-9EA7-5FD569EFBACC}">
      <dgm:prSet/>
      <dgm:spPr/>
      <dgm:t>
        <a:bodyPr/>
        <a:lstStyle/>
        <a:p>
          <a:endParaRPr lang="tr-TR"/>
        </a:p>
      </dgm:t>
    </dgm:pt>
    <dgm:pt modelId="{384655FF-CFA0-4652-8215-0AA594FB7CCC}" type="sibTrans" cxnId="{AF835BC5-BDA6-4331-9EA7-5FD569EFBACC}">
      <dgm:prSet/>
      <dgm:spPr/>
      <dgm:t>
        <a:bodyPr/>
        <a:lstStyle/>
        <a:p>
          <a:endParaRPr lang="tr-TR"/>
        </a:p>
      </dgm:t>
    </dgm:pt>
    <dgm:pt modelId="{0E73EE7E-E84A-4D02-A5B4-1178FC8F5520}">
      <dgm:prSet custT="1"/>
      <dgm:spPr/>
      <dgm:t>
        <a:bodyPr/>
        <a:lstStyle/>
        <a:p>
          <a:r>
            <a:rPr lang="tr-TR" sz="1300" dirty="0" smtClean="0"/>
            <a:t>Sivil Havacılık Kabin Hizmetleri</a:t>
          </a:r>
          <a:endParaRPr lang="tr-TR" sz="1300" dirty="0"/>
        </a:p>
      </dgm:t>
    </dgm:pt>
    <dgm:pt modelId="{F87C4F48-1E59-457F-BB68-325A4BBAB197}" type="parTrans" cxnId="{49C79F96-EC70-4910-8BC8-B26FBB74A100}">
      <dgm:prSet/>
      <dgm:spPr/>
      <dgm:t>
        <a:bodyPr/>
        <a:lstStyle/>
        <a:p>
          <a:endParaRPr lang="tr-TR"/>
        </a:p>
      </dgm:t>
    </dgm:pt>
    <dgm:pt modelId="{00294EFE-73C0-4507-95FC-22DD8761F989}" type="sibTrans" cxnId="{49C79F96-EC70-4910-8BC8-B26FBB74A100}">
      <dgm:prSet/>
      <dgm:spPr/>
      <dgm:t>
        <a:bodyPr/>
        <a:lstStyle/>
        <a:p>
          <a:endParaRPr lang="tr-TR"/>
        </a:p>
      </dgm:t>
    </dgm:pt>
    <dgm:pt modelId="{46382679-1A53-4AD4-9B33-BE13A9380EF5}">
      <dgm:prSet custT="1"/>
      <dgm:spPr/>
      <dgm:t>
        <a:bodyPr/>
        <a:lstStyle/>
        <a:p>
          <a:r>
            <a:rPr lang="tr-TR" sz="1300" dirty="0" smtClean="0"/>
            <a:t>Sosyal Güvenlik</a:t>
          </a:r>
          <a:endParaRPr lang="tr-TR" sz="1300" dirty="0"/>
        </a:p>
      </dgm:t>
    </dgm:pt>
    <dgm:pt modelId="{D1CAA425-EFE7-4C8E-AC10-659B91BA3F5F}" type="parTrans" cxnId="{20C06687-830E-49C9-9177-92187FC2A02F}">
      <dgm:prSet/>
      <dgm:spPr/>
      <dgm:t>
        <a:bodyPr/>
        <a:lstStyle/>
        <a:p>
          <a:endParaRPr lang="tr-TR"/>
        </a:p>
      </dgm:t>
    </dgm:pt>
    <dgm:pt modelId="{AD4C2AB7-BB82-4A44-99AA-82BC613F086F}" type="sibTrans" cxnId="{20C06687-830E-49C9-9177-92187FC2A02F}">
      <dgm:prSet/>
      <dgm:spPr/>
      <dgm:t>
        <a:bodyPr/>
        <a:lstStyle/>
        <a:p>
          <a:endParaRPr lang="tr-TR"/>
        </a:p>
      </dgm:t>
    </dgm:pt>
    <dgm:pt modelId="{7FF5747C-F889-486B-B6A0-E1941B15C6BB}">
      <dgm:prSet custT="1"/>
      <dgm:spPr/>
      <dgm:t>
        <a:bodyPr/>
        <a:lstStyle/>
        <a:p>
          <a:r>
            <a:rPr lang="tr-TR" sz="1300" dirty="0" smtClean="0"/>
            <a:t>Tarımsal İşletmecilik</a:t>
          </a:r>
          <a:endParaRPr lang="tr-TR" sz="1300" dirty="0"/>
        </a:p>
      </dgm:t>
    </dgm:pt>
    <dgm:pt modelId="{BAAB2FAC-6341-49BE-9634-B448967CAEFB}" type="parTrans" cxnId="{5FFE6BEE-F9CC-44D1-AFA8-456E33FBEB58}">
      <dgm:prSet/>
      <dgm:spPr/>
      <dgm:t>
        <a:bodyPr/>
        <a:lstStyle/>
        <a:p>
          <a:endParaRPr lang="tr-TR"/>
        </a:p>
      </dgm:t>
    </dgm:pt>
    <dgm:pt modelId="{E26D8598-29AB-4E65-AB73-32A7A9BCA71C}" type="sibTrans" cxnId="{5FFE6BEE-F9CC-44D1-AFA8-456E33FBEB58}">
      <dgm:prSet/>
      <dgm:spPr/>
      <dgm:t>
        <a:bodyPr/>
        <a:lstStyle/>
        <a:p>
          <a:endParaRPr lang="tr-TR"/>
        </a:p>
      </dgm:t>
    </dgm:pt>
    <dgm:pt modelId="{70B8B370-6863-47DC-9D75-921AF3D6D939}">
      <dgm:prSet custT="1"/>
      <dgm:spPr/>
      <dgm:t>
        <a:bodyPr/>
        <a:lstStyle/>
        <a:p>
          <a:r>
            <a:rPr lang="tr-TR" sz="1300" dirty="0" smtClean="0"/>
            <a:t>Tarımsal </a:t>
          </a:r>
          <a:r>
            <a:rPr lang="tr-TR" sz="1300" dirty="0" err="1" smtClean="0"/>
            <a:t>Ür.Muhafaza</a:t>
          </a:r>
          <a:r>
            <a:rPr lang="tr-TR" sz="1300" dirty="0" smtClean="0"/>
            <a:t> ve D. Tek</a:t>
          </a:r>
          <a:endParaRPr lang="tr-TR" sz="1300" dirty="0"/>
        </a:p>
      </dgm:t>
    </dgm:pt>
    <dgm:pt modelId="{7F6EE367-FAC6-4841-9F07-BA952C44EBF3}" type="parTrans" cxnId="{B850FE74-540D-49A1-85EC-74D9101602EA}">
      <dgm:prSet/>
      <dgm:spPr/>
      <dgm:t>
        <a:bodyPr/>
        <a:lstStyle/>
        <a:p>
          <a:endParaRPr lang="tr-TR"/>
        </a:p>
      </dgm:t>
    </dgm:pt>
    <dgm:pt modelId="{B652573D-3212-4486-9361-C9F51B58F77F}" type="sibTrans" cxnId="{B850FE74-540D-49A1-85EC-74D9101602EA}">
      <dgm:prSet/>
      <dgm:spPr/>
      <dgm:t>
        <a:bodyPr/>
        <a:lstStyle/>
        <a:p>
          <a:endParaRPr lang="tr-TR"/>
        </a:p>
      </dgm:t>
    </dgm:pt>
    <dgm:pt modelId="{EFFEE574-B914-4B5C-8348-8B01DB8F03E7}">
      <dgm:prSet custT="1"/>
      <dgm:spPr/>
      <dgm:t>
        <a:bodyPr/>
        <a:lstStyle/>
        <a:p>
          <a:r>
            <a:rPr lang="tr-TR" sz="1300" dirty="0" smtClean="0"/>
            <a:t>Turizm ve Seyahat Hizmetleri</a:t>
          </a:r>
          <a:endParaRPr lang="tr-TR" sz="1300" dirty="0">
            <a:cs typeface="Arial" panose="020B0604020202020204" pitchFamily="34" charset="0"/>
          </a:endParaRPr>
        </a:p>
      </dgm:t>
    </dgm:pt>
    <dgm:pt modelId="{7E5EF890-ACCC-460A-B22E-59C264DA6CF0}" type="parTrans" cxnId="{22ED3499-B9CF-4772-BE46-618E3297C097}">
      <dgm:prSet/>
      <dgm:spPr/>
      <dgm:t>
        <a:bodyPr/>
        <a:lstStyle/>
        <a:p>
          <a:endParaRPr lang="tr-TR"/>
        </a:p>
      </dgm:t>
    </dgm:pt>
    <dgm:pt modelId="{E1904F14-716B-4EF2-BB39-ADCCF13CC3C6}" type="sibTrans" cxnId="{22ED3499-B9CF-4772-BE46-618E3297C097}">
      <dgm:prSet/>
      <dgm:spPr/>
      <dgm:t>
        <a:bodyPr/>
        <a:lstStyle/>
        <a:p>
          <a:endParaRPr lang="tr-TR"/>
        </a:p>
      </dgm:t>
    </dgm:pt>
    <dgm:pt modelId="{D1AB0186-E184-4E97-A035-7699B934BD36}">
      <dgm:prSet custT="1"/>
      <dgm:spPr/>
      <dgm:t>
        <a:bodyPr/>
        <a:lstStyle/>
        <a:p>
          <a:r>
            <a:rPr lang="tr-TR" sz="1300" dirty="0" smtClean="0"/>
            <a:t>Sağlık Kurumları İşletmeleri</a:t>
          </a:r>
          <a:endParaRPr lang="tr-TR" sz="1300" dirty="0"/>
        </a:p>
      </dgm:t>
    </dgm:pt>
    <dgm:pt modelId="{E436005D-7B46-41FD-B53D-B770F4CD4DB5}" type="sibTrans" cxnId="{46185055-40C8-4ECC-90ED-DB5DE94DEA77}">
      <dgm:prSet/>
      <dgm:spPr/>
      <dgm:t>
        <a:bodyPr/>
        <a:lstStyle/>
        <a:p>
          <a:endParaRPr lang="tr-TR"/>
        </a:p>
      </dgm:t>
    </dgm:pt>
    <dgm:pt modelId="{16BF67E8-AC25-443B-B72B-147B5A24E6AD}" type="parTrans" cxnId="{46185055-40C8-4ECC-90ED-DB5DE94DEA77}">
      <dgm:prSet/>
      <dgm:spPr/>
      <dgm:t>
        <a:bodyPr/>
        <a:lstStyle/>
        <a:p>
          <a:endParaRPr lang="tr-TR"/>
        </a:p>
      </dgm:t>
    </dgm:pt>
    <dgm:pt modelId="{70CD9F90-38AB-470F-B66D-DCB4CF86BF6B}">
      <dgm:prSet custT="1"/>
      <dgm:spPr/>
      <dgm:t>
        <a:bodyPr/>
        <a:lstStyle/>
        <a:p>
          <a:r>
            <a:rPr lang="tr-TR" sz="1300" dirty="0" smtClean="0"/>
            <a:t>Posta Hizmetleri</a:t>
          </a:r>
          <a:endParaRPr lang="tr-TR" sz="1300" dirty="0"/>
        </a:p>
      </dgm:t>
    </dgm:pt>
    <dgm:pt modelId="{72C906BD-A785-4493-9230-582C2F821EFF}" type="sibTrans" cxnId="{CFE4DB94-68C9-49D1-B5A9-CFB3D9EE93DE}">
      <dgm:prSet/>
      <dgm:spPr/>
      <dgm:t>
        <a:bodyPr/>
        <a:lstStyle/>
        <a:p>
          <a:endParaRPr lang="tr-TR"/>
        </a:p>
      </dgm:t>
    </dgm:pt>
    <dgm:pt modelId="{6849F0D4-FB6C-4430-8C46-B56196506025}" type="parTrans" cxnId="{CFE4DB94-68C9-49D1-B5A9-CFB3D9EE93DE}">
      <dgm:prSet/>
      <dgm:spPr/>
      <dgm:t>
        <a:bodyPr/>
        <a:lstStyle/>
        <a:p>
          <a:endParaRPr lang="tr-TR"/>
        </a:p>
      </dgm:t>
    </dgm:pt>
    <dgm:pt modelId="{2B6FE8B9-9915-410C-8323-181C31F9CF13}">
      <dgm:prSet custT="1"/>
      <dgm:spPr/>
      <dgm:t>
        <a:bodyPr/>
        <a:lstStyle/>
        <a:p>
          <a:r>
            <a:rPr lang="es-ES" sz="1300" dirty="0" smtClean="0"/>
            <a:t>P. </a:t>
          </a:r>
          <a:r>
            <a:rPr lang="es-ES" sz="1300" dirty="0" err="1" smtClean="0"/>
            <a:t>Satış</a:t>
          </a:r>
          <a:r>
            <a:rPr lang="es-ES" sz="1300" dirty="0" smtClean="0"/>
            <a:t> ve </a:t>
          </a:r>
          <a:r>
            <a:rPr lang="es-ES" sz="1300" dirty="0" err="1" smtClean="0"/>
            <a:t>Mağaza</a:t>
          </a:r>
          <a:r>
            <a:rPr lang="es-ES" sz="1300" dirty="0" smtClean="0"/>
            <a:t> </a:t>
          </a:r>
          <a:r>
            <a:rPr lang="es-ES" sz="1300" dirty="0" err="1" smtClean="0"/>
            <a:t>Yönetimi</a:t>
          </a:r>
          <a:endParaRPr lang="es-ES" sz="1300" dirty="0"/>
        </a:p>
      </dgm:t>
    </dgm:pt>
    <dgm:pt modelId="{0656A10D-CA24-427C-9F11-3270C6AC449E}" type="sibTrans" cxnId="{836542AC-95AC-4DB8-832A-242A4A494D5B}">
      <dgm:prSet/>
      <dgm:spPr/>
      <dgm:t>
        <a:bodyPr/>
        <a:lstStyle/>
        <a:p>
          <a:endParaRPr lang="tr-TR"/>
        </a:p>
      </dgm:t>
    </dgm:pt>
    <dgm:pt modelId="{16E6022D-489C-4AD5-AAB5-E06536BBB12D}" type="parTrans" cxnId="{836542AC-95AC-4DB8-832A-242A4A494D5B}">
      <dgm:prSet/>
      <dgm:spPr/>
      <dgm:t>
        <a:bodyPr/>
        <a:lstStyle/>
        <a:p>
          <a:endParaRPr lang="tr-TR"/>
        </a:p>
      </dgm:t>
    </dgm:pt>
    <dgm:pt modelId="{24CBF5A8-55C1-4602-ADEC-EA3026E0285C}">
      <dgm:prSet custT="1"/>
      <dgm:spPr/>
      <dgm:t>
        <a:bodyPr/>
        <a:lstStyle/>
        <a:p>
          <a:r>
            <a:rPr lang="tr-TR" sz="1300" dirty="0" smtClean="0"/>
            <a:t>Pazarlama</a:t>
          </a:r>
          <a:endParaRPr lang="tr-TR" sz="1300" dirty="0"/>
        </a:p>
      </dgm:t>
    </dgm:pt>
    <dgm:pt modelId="{DC155BBC-CE30-43B4-9175-831387F4202C}" type="sibTrans" cxnId="{50EE533B-FC7D-4B2B-A4C1-47E2A86A4CCD}">
      <dgm:prSet/>
      <dgm:spPr/>
      <dgm:t>
        <a:bodyPr/>
        <a:lstStyle/>
        <a:p>
          <a:endParaRPr lang="tr-TR"/>
        </a:p>
      </dgm:t>
    </dgm:pt>
    <dgm:pt modelId="{695873AC-5138-4962-82EC-7E3484207F98}" type="parTrans" cxnId="{50EE533B-FC7D-4B2B-A4C1-47E2A86A4CCD}">
      <dgm:prSet/>
      <dgm:spPr/>
      <dgm:t>
        <a:bodyPr/>
        <a:lstStyle/>
        <a:p>
          <a:endParaRPr lang="tr-TR"/>
        </a:p>
      </dgm:t>
    </dgm:pt>
    <dgm:pt modelId="{4641E185-4413-4AEF-A75B-F279CB20EE63}">
      <dgm:prSet custT="1"/>
      <dgm:spPr/>
      <dgm:t>
        <a:bodyPr/>
        <a:lstStyle/>
        <a:p>
          <a:r>
            <a:rPr lang="tr-TR" sz="1300" dirty="0" smtClean="0">
              <a:sym typeface="+mn-ea"/>
            </a:rPr>
            <a:t>Menkul Kıy. Sermaye Piyasası</a:t>
          </a:r>
          <a:endParaRPr lang="tr-TR" sz="1300" dirty="0"/>
        </a:p>
      </dgm:t>
    </dgm:pt>
    <dgm:pt modelId="{A4FA7BB7-BBCC-4D43-99DB-362A790549BD}" type="parTrans" cxnId="{314A6DFE-2EC4-4E8B-B262-93248CA81FD0}">
      <dgm:prSet/>
      <dgm:spPr/>
      <dgm:t>
        <a:bodyPr/>
        <a:lstStyle/>
        <a:p>
          <a:endParaRPr lang="tr-TR"/>
        </a:p>
      </dgm:t>
    </dgm:pt>
    <dgm:pt modelId="{71DB68B9-608E-41CC-BB20-70AA03CC431E}" type="sibTrans" cxnId="{314A6DFE-2EC4-4E8B-B262-93248CA81FD0}">
      <dgm:prSet/>
      <dgm:spPr/>
      <dgm:t>
        <a:bodyPr/>
        <a:lstStyle/>
        <a:p>
          <a:endParaRPr lang="tr-TR"/>
        </a:p>
      </dgm:t>
    </dgm:pt>
    <dgm:pt modelId="{C56CDDA7-911F-427B-A90C-3DAC0E25BCCA}">
      <dgm:prSet/>
      <dgm:spPr/>
      <dgm:t>
        <a:bodyPr/>
        <a:lstStyle/>
        <a:p>
          <a:r>
            <a:rPr lang="tr-TR" dirty="0" smtClean="0"/>
            <a:t>Muhasebe ve Vergi Uygulamaları</a:t>
          </a:r>
          <a:endParaRPr lang="tr-TR" dirty="0"/>
        </a:p>
      </dgm:t>
    </dgm:pt>
    <dgm:pt modelId="{30B44D71-7572-4F3C-A928-8FFF65AC1E58}" type="parTrans" cxnId="{CE1FF2EA-3864-4AE9-A5C3-6DF5E874EDCA}">
      <dgm:prSet/>
      <dgm:spPr/>
      <dgm:t>
        <a:bodyPr/>
        <a:lstStyle/>
        <a:p>
          <a:endParaRPr lang="tr-TR"/>
        </a:p>
      </dgm:t>
    </dgm:pt>
    <dgm:pt modelId="{311E8BD0-AFD7-4C7A-B96F-729D8ECBF8C6}" type="sibTrans" cxnId="{CE1FF2EA-3864-4AE9-A5C3-6DF5E874EDCA}">
      <dgm:prSet/>
      <dgm:spPr/>
      <dgm:t>
        <a:bodyPr/>
        <a:lstStyle/>
        <a:p>
          <a:endParaRPr lang="tr-TR"/>
        </a:p>
      </dgm:t>
    </dgm:pt>
    <dgm:pt modelId="{90D823E6-C3E8-47B8-8A54-3672BF903A59}" type="pres">
      <dgm:prSet presAssocID="{47AF762D-8495-4263-AB51-58E58C7013CF}" presName="vert0" presStyleCnt="0">
        <dgm:presLayoutVars>
          <dgm:dir/>
          <dgm:animOne val="branch"/>
          <dgm:animLvl val="lvl"/>
        </dgm:presLayoutVars>
      </dgm:prSet>
      <dgm:spPr/>
      <dgm:t>
        <a:bodyPr/>
        <a:lstStyle/>
        <a:p>
          <a:endParaRPr lang="tr-TR"/>
        </a:p>
      </dgm:t>
    </dgm:pt>
    <dgm:pt modelId="{EC0FA8AA-3C07-473C-A6EE-BB3703B4924C}" type="pres">
      <dgm:prSet presAssocID="{4641E185-4413-4AEF-A75B-F279CB20EE63}" presName="thickLine" presStyleLbl="alignNode1" presStyleIdx="0" presStyleCnt="12"/>
      <dgm:spPr/>
    </dgm:pt>
    <dgm:pt modelId="{0F1B1B67-78F1-4917-AE73-4C8F50CA954A}" type="pres">
      <dgm:prSet presAssocID="{4641E185-4413-4AEF-A75B-F279CB20EE63}" presName="horz1" presStyleCnt="0"/>
      <dgm:spPr/>
    </dgm:pt>
    <dgm:pt modelId="{A0DE4620-E078-4455-BCB5-0C64F5610C83}" type="pres">
      <dgm:prSet presAssocID="{4641E185-4413-4AEF-A75B-F279CB20EE63}" presName="tx1" presStyleLbl="revTx" presStyleIdx="0" presStyleCnt="12"/>
      <dgm:spPr/>
      <dgm:t>
        <a:bodyPr/>
        <a:lstStyle/>
        <a:p>
          <a:endParaRPr lang="tr-TR"/>
        </a:p>
      </dgm:t>
    </dgm:pt>
    <dgm:pt modelId="{5807E95E-4600-4D06-BA61-59DF7F60F790}" type="pres">
      <dgm:prSet presAssocID="{4641E185-4413-4AEF-A75B-F279CB20EE63}" presName="vert1" presStyleCnt="0"/>
      <dgm:spPr/>
    </dgm:pt>
    <dgm:pt modelId="{D715FA25-57DE-4A3C-96FE-1B48FBB747FA}" type="pres">
      <dgm:prSet presAssocID="{C56CDDA7-911F-427B-A90C-3DAC0E25BCCA}" presName="thickLine" presStyleLbl="alignNode1" presStyleIdx="1" presStyleCnt="12"/>
      <dgm:spPr/>
    </dgm:pt>
    <dgm:pt modelId="{36892BC4-6CE3-44C1-BAEE-B87989F73046}" type="pres">
      <dgm:prSet presAssocID="{C56CDDA7-911F-427B-A90C-3DAC0E25BCCA}" presName="horz1" presStyleCnt="0"/>
      <dgm:spPr/>
    </dgm:pt>
    <dgm:pt modelId="{852525BF-08CB-46C0-9435-E9087CBEDE5B}" type="pres">
      <dgm:prSet presAssocID="{C56CDDA7-911F-427B-A90C-3DAC0E25BCCA}" presName="tx1" presStyleLbl="revTx" presStyleIdx="1" presStyleCnt="12"/>
      <dgm:spPr/>
      <dgm:t>
        <a:bodyPr/>
        <a:lstStyle/>
        <a:p>
          <a:endParaRPr lang="tr-TR"/>
        </a:p>
      </dgm:t>
    </dgm:pt>
    <dgm:pt modelId="{04395C6B-34C4-4DEA-AF78-BA4404505FFD}" type="pres">
      <dgm:prSet presAssocID="{C56CDDA7-911F-427B-A90C-3DAC0E25BCCA}" presName="vert1" presStyleCnt="0"/>
      <dgm:spPr/>
    </dgm:pt>
    <dgm:pt modelId="{0F781D28-4D7A-4816-941D-C03848EF0779}" type="pres">
      <dgm:prSet presAssocID="{24CBF5A8-55C1-4602-ADEC-EA3026E0285C}" presName="thickLine" presStyleLbl="alignNode1" presStyleIdx="2" presStyleCnt="12"/>
      <dgm:spPr/>
    </dgm:pt>
    <dgm:pt modelId="{708E9234-0302-411D-A838-F67F60D15427}" type="pres">
      <dgm:prSet presAssocID="{24CBF5A8-55C1-4602-ADEC-EA3026E0285C}" presName="horz1" presStyleCnt="0"/>
      <dgm:spPr/>
    </dgm:pt>
    <dgm:pt modelId="{C5B5E8F2-952D-4C8E-8916-73C8FD9856A8}" type="pres">
      <dgm:prSet presAssocID="{24CBF5A8-55C1-4602-ADEC-EA3026E0285C}" presName="tx1" presStyleLbl="revTx" presStyleIdx="2" presStyleCnt="12"/>
      <dgm:spPr/>
      <dgm:t>
        <a:bodyPr/>
        <a:lstStyle/>
        <a:p>
          <a:endParaRPr lang="tr-TR"/>
        </a:p>
      </dgm:t>
    </dgm:pt>
    <dgm:pt modelId="{D9735DF5-A951-487A-8649-620CB78151F5}" type="pres">
      <dgm:prSet presAssocID="{24CBF5A8-55C1-4602-ADEC-EA3026E0285C}" presName="vert1" presStyleCnt="0"/>
      <dgm:spPr/>
    </dgm:pt>
    <dgm:pt modelId="{136BEC51-ECE0-4610-A2DE-CA5D4D9FF13C}" type="pres">
      <dgm:prSet presAssocID="{2B6FE8B9-9915-410C-8323-181C31F9CF13}" presName="thickLine" presStyleLbl="alignNode1" presStyleIdx="3" presStyleCnt="12"/>
      <dgm:spPr/>
    </dgm:pt>
    <dgm:pt modelId="{AD83E2EA-5154-46C1-885C-0B1D6BBC994B}" type="pres">
      <dgm:prSet presAssocID="{2B6FE8B9-9915-410C-8323-181C31F9CF13}" presName="horz1" presStyleCnt="0"/>
      <dgm:spPr/>
    </dgm:pt>
    <dgm:pt modelId="{0533BC54-DDA3-4B8D-B302-6F8908866D1C}" type="pres">
      <dgm:prSet presAssocID="{2B6FE8B9-9915-410C-8323-181C31F9CF13}" presName="tx1" presStyleLbl="revTx" presStyleIdx="3" presStyleCnt="12"/>
      <dgm:spPr/>
      <dgm:t>
        <a:bodyPr/>
        <a:lstStyle/>
        <a:p>
          <a:endParaRPr lang="tr-TR"/>
        </a:p>
      </dgm:t>
    </dgm:pt>
    <dgm:pt modelId="{0857C88A-E81A-4839-86FF-5326D131B892}" type="pres">
      <dgm:prSet presAssocID="{2B6FE8B9-9915-410C-8323-181C31F9CF13}" presName="vert1" presStyleCnt="0"/>
      <dgm:spPr/>
    </dgm:pt>
    <dgm:pt modelId="{67F4EBA0-4B9E-4BFB-BEB2-33F0867F6CAD}" type="pres">
      <dgm:prSet presAssocID="{70CD9F90-38AB-470F-B66D-DCB4CF86BF6B}" presName="thickLine" presStyleLbl="alignNode1" presStyleIdx="4" presStyleCnt="12"/>
      <dgm:spPr/>
    </dgm:pt>
    <dgm:pt modelId="{672625A1-E31F-492B-90D9-DF80035C5786}" type="pres">
      <dgm:prSet presAssocID="{70CD9F90-38AB-470F-B66D-DCB4CF86BF6B}" presName="horz1" presStyleCnt="0"/>
      <dgm:spPr/>
    </dgm:pt>
    <dgm:pt modelId="{33CA32C5-C332-4B64-95FF-0535BB878865}" type="pres">
      <dgm:prSet presAssocID="{70CD9F90-38AB-470F-B66D-DCB4CF86BF6B}" presName="tx1" presStyleLbl="revTx" presStyleIdx="4" presStyleCnt="12"/>
      <dgm:spPr/>
      <dgm:t>
        <a:bodyPr/>
        <a:lstStyle/>
        <a:p>
          <a:endParaRPr lang="tr-TR"/>
        </a:p>
      </dgm:t>
    </dgm:pt>
    <dgm:pt modelId="{BADB0EC4-057F-40F4-BDB1-B8F9787051BA}" type="pres">
      <dgm:prSet presAssocID="{70CD9F90-38AB-470F-B66D-DCB4CF86BF6B}" presName="vert1" presStyleCnt="0"/>
      <dgm:spPr/>
    </dgm:pt>
    <dgm:pt modelId="{EFAFDB31-9D9E-4A9A-A038-F65F3C3CB9C4}" type="pres">
      <dgm:prSet presAssocID="{D1AB0186-E184-4E97-A035-7699B934BD36}" presName="thickLine" presStyleLbl="alignNode1" presStyleIdx="5" presStyleCnt="12"/>
      <dgm:spPr/>
    </dgm:pt>
    <dgm:pt modelId="{20B7E542-3803-4E7C-B4EF-B6D80414E8CF}" type="pres">
      <dgm:prSet presAssocID="{D1AB0186-E184-4E97-A035-7699B934BD36}" presName="horz1" presStyleCnt="0"/>
      <dgm:spPr/>
    </dgm:pt>
    <dgm:pt modelId="{BF92255B-D5A8-4F19-B473-68335067B40E}" type="pres">
      <dgm:prSet presAssocID="{D1AB0186-E184-4E97-A035-7699B934BD36}" presName="tx1" presStyleLbl="revTx" presStyleIdx="5" presStyleCnt="12"/>
      <dgm:spPr/>
      <dgm:t>
        <a:bodyPr/>
        <a:lstStyle/>
        <a:p>
          <a:endParaRPr lang="tr-TR"/>
        </a:p>
      </dgm:t>
    </dgm:pt>
    <dgm:pt modelId="{99838FE9-87E6-4307-8FD2-42F6E1B71546}" type="pres">
      <dgm:prSet presAssocID="{D1AB0186-E184-4E97-A035-7699B934BD36}" presName="vert1" presStyleCnt="0"/>
      <dgm:spPr/>
    </dgm:pt>
    <dgm:pt modelId="{60953BE5-1DE1-4E17-8CD9-15B133BC9A7A}" type="pres">
      <dgm:prSet presAssocID="{ADE265A0-47D6-49AB-A6B8-F95E956A5CA3}" presName="thickLine" presStyleLbl="alignNode1" presStyleIdx="6" presStyleCnt="12"/>
      <dgm:spPr/>
    </dgm:pt>
    <dgm:pt modelId="{9C8D07FB-3330-4A3A-825F-1E333DCE1A10}" type="pres">
      <dgm:prSet presAssocID="{ADE265A0-47D6-49AB-A6B8-F95E956A5CA3}" presName="horz1" presStyleCnt="0"/>
      <dgm:spPr/>
    </dgm:pt>
    <dgm:pt modelId="{295AD7CD-34EA-4810-9544-1818BFE01666}" type="pres">
      <dgm:prSet presAssocID="{ADE265A0-47D6-49AB-A6B8-F95E956A5CA3}" presName="tx1" presStyleLbl="revTx" presStyleIdx="6" presStyleCnt="12"/>
      <dgm:spPr/>
      <dgm:t>
        <a:bodyPr/>
        <a:lstStyle/>
        <a:p>
          <a:endParaRPr lang="tr-TR"/>
        </a:p>
      </dgm:t>
    </dgm:pt>
    <dgm:pt modelId="{783C6F4B-63FE-4F88-A60C-3067AAC1C682}" type="pres">
      <dgm:prSet presAssocID="{ADE265A0-47D6-49AB-A6B8-F95E956A5CA3}" presName="vert1" presStyleCnt="0"/>
      <dgm:spPr/>
    </dgm:pt>
    <dgm:pt modelId="{6B407060-486A-4072-B811-E61D7E2C0FF8}" type="pres">
      <dgm:prSet presAssocID="{0E73EE7E-E84A-4D02-A5B4-1178FC8F5520}" presName="thickLine" presStyleLbl="alignNode1" presStyleIdx="7" presStyleCnt="12"/>
      <dgm:spPr/>
    </dgm:pt>
    <dgm:pt modelId="{CF6AFBF0-C486-4919-8872-20D99BD3AEF2}" type="pres">
      <dgm:prSet presAssocID="{0E73EE7E-E84A-4D02-A5B4-1178FC8F5520}" presName="horz1" presStyleCnt="0"/>
      <dgm:spPr/>
    </dgm:pt>
    <dgm:pt modelId="{1957C3FB-894B-4B4B-8134-9D1F8003F5C4}" type="pres">
      <dgm:prSet presAssocID="{0E73EE7E-E84A-4D02-A5B4-1178FC8F5520}" presName="tx1" presStyleLbl="revTx" presStyleIdx="7" presStyleCnt="12"/>
      <dgm:spPr/>
      <dgm:t>
        <a:bodyPr/>
        <a:lstStyle/>
        <a:p>
          <a:endParaRPr lang="tr-TR"/>
        </a:p>
      </dgm:t>
    </dgm:pt>
    <dgm:pt modelId="{9C4D591C-8F44-44EB-9831-FC0D4AFC203C}" type="pres">
      <dgm:prSet presAssocID="{0E73EE7E-E84A-4D02-A5B4-1178FC8F5520}" presName="vert1" presStyleCnt="0"/>
      <dgm:spPr/>
    </dgm:pt>
    <dgm:pt modelId="{C97019C1-DE62-49E1-975C-CB7EE8016231}" type="pres">
      <dgm:prSet presAssocID="{46382679-1A53-4AD4-9B33-BE13A9380EF5}" presName="thickLine" presStyleLbl="alignNode1" presStyleIdx="8" presStyleCnt="12"/>
      <dgm:spPr/>
    </dgm:pt>
    <dgm:pt modelId="{29A778DB-815A-481D-8AB8-F52BB6D44371}" type="pres">
      <dgm:prSet presAssocID="{46382679-1A53-4AD4-9B33-BE13A9380EF5}" presName="horz1" presStyleCnt="0"/>
      <dgm:spPr/>
    </dgm:pt>
    <dgm:pt modelId="{0D443B6C-63A3-4BCA-B1F3-CB76308722BC}" type="pres">
      <dgm:prSet presAssocID="{46382679-1A53-4AD4-9B33-BE13A9380EF5}" presName="tx1" presStyleLbl="revTx" presStyleIdx="8" presStyleCnt="12"/>
      <dgm:spPr/>
      <dgm:t>
        <a:bodyPr/>
        <a:lstStyle/>
        <a:p>
          <a:endParaRPr lang="tr-TR"/>
        </a:p>
      </dgm:t>
    </dgm:pt>
    <dgm:pt modelId="{6997155F-78D6-43D1-BBFB-4D03976746DB}" type="pres">
      <dgm:prSet presAssocID="{46382679-1A53-4AD4-9B33-BE13A9380EF5}" presName="vert1" presStyleCnt="0"/>
      <dgm:spPr/>
    </dgm:pt>
    <dgm:pt modelId="{208F144F-6C29-4EB7-8334-A9E5B8787126}" type="pres">
      <dgm:prSet presAssocID="{7FF5747C-F889-486B-B6A0-E1941B15C6BB}" presName="thickLine" presStyleLbl="alignNode1" presStyleIdx="9" presStyleCnt="12"/>
      <dgm:spPr/>
    </dgm:pt>
    <dgm:pt modelId="{1E8024C1-070A-41BC-8383-BB8EDF053E8A}" type="pres">
      <dgm:prSet presAssocID="{7FF5747C-F889-486B-B6A0-E1941B15C6BB}" presName="horz1" presStyleCnt="0"/>
      <dgm:spPr/>
    </dgm:pt>
    <dgm:pt modelId="{53CDAC24-75EC-4A1E-AB74-7FCE4CA2FE18}" type="pres">
      <dgm:prSet presAssocID="{7FF5747C-F889-486B-B6A0-E1941B15C6BB}" presName="tx1" presStyleLbl="revTx" presStyleIdx="9" presStyleCnt="12"/>
      <dgm:spPr/>
      <dgm:t>
        <a:bodyPr/>
        <a:lstStyle/>
        <a:p>
          <a:endParaRPr lang="tr-TR"/>
        </a:p>
      </dgm:t>
    </dgm:pt>
    <dgm:pt modelId="{83E65783-4422-425F-95B7-2CBE05A3E744}" type="pres">
      <dgm:prSet presAssocID="{7FF5747C-F889-486B-B6A0-E1941B15C6BB}" presName="vert1" presStyleCnt="0"/>
      <dgm:spPr/>
    </dgm:pt>
    <dgm:pt modelId="{0304C453-249E-47A0-974F-E2A359787EE9}" type="pres">
      <dgm:prSet presAssocID="{70B8B370-6863-47DC-9D75-921AF3D6D939}" presName="thickLine" presStyleLbl="alignNode1" presStyleIdx="10" presStyleCnt="12"/>
      <dgm:spPr/>
    </dgm:pt>
    <dgm:pt modelId="{0AB8E53F-C930-4212-BC50-C5A15DA7B3F8}" type="pres">
      <dgm:prSet presAssocID="{70B8B370-6863-47DC-9D75-921AF3D6D939}" presName="horz1" presStyleCnt="0"/>
      <dgm:spPr/>
    </dgm:pt>
    <dgm:pt modelId="{F348440D-A5D0-47D3-9BDE-29D1891EBE3B}" type="pres">
      <dgm:prSet presAssocID="{70B8B370-6863-47DC-9D75-921AF3D6D939}" presName="tx1" presStyleLbl="revTx" presStyleIdx="10" presStyleCnt="12"/>
      <dgm:spPr/>
      <dgm:t>
        <a:bodyPr/>
        <a:lstStyle/>
        <a:p>
          <a:endParaRPr lang="tr-TR"/>
        </a:p>
      </dgm:t>
    </dgm:pt>
    <dgm:pt modelId="{B60972A5-93B7-46B3-9901-614994456905}" type="pres">
      <dgm:prSet presAssocID="{70B8B370-6863-47DC-9D75-921AF3D6D939}" presName="vert1" presStyleCnt="0"/>
      <dgm:spPr/>
    </dgm:pt>
    <dgm:pt modelId="{68BBC8BF-668B-47FA-83E6-AF252F6C4BA0}" type="pres">
      <dgm:prSet presAssocID="{EFFEE574-B914-4B5C-8348-8B01DB8F03E7}" presName="thickLine" presStyleLbl="alignNode1" presStyleIdx="11" presStyleCnt="12"/>
      <dgm:spPr/>
    </dgm:pt>
    <dgm:pt modelId="{253BCBC1-A3E2-4C10-AB59-E03174F37307}" type="pres">
      <dgm:prSet presAssocID="{EFFEE574-B914-4B5C-8348-8B01DB8F03E7}" presName="horz1" presStyleCnt="0"/>
      <dgm:spPr/>
    </dgm:pt>
    <dgm:pt modelId="{3EC88E6C-CB37-44E3-8040-D97FC0018C23}" type="pres">
      <dgm:prSet presAssocID="{EFFEE574-B914-4B5C-8348-8B01DB8F03E7}" presName="tx1" presStyleLbl="revTx" presStyleIdx="11" presStyleCnt="12"/>
      <dgm:spPr/>
      <dgm:t>
        <a:bodyPr/>
        <a:lstStyle/>
        <a:p>
          <a:endParaRPr lang="tr-TR"/>
        </a:p>
      </dgm:t>
    </dgm:pt>
    <dgm:pt modelId="{816659A2-3718-4A05-964E-BF1D2AF1A19A}" type="pres">
      <dgm:prSet presAssocID="{EFFEE574-B914-4B5C-8348-8B01DB8F03E7}" presName="vert1" presStyleCnt="0"/>
      <dgm:spPr/>
    </dgm:pt>
  </dgm:ptLst>
  <dgm:cxnLst>
    <dgm:cxn modelId="{22ED3499-B9CF-4772-BE46-618E3297C097}" srcId="{47AF762D-8495-4263-AB51-58E58C7013CF}" destId="{EFFEE574-B914-4B5C-8348-8B01DB8F03E7}" srcOrd="11" destOrd="0" parTransId="{7E5EF890-ACCC-460A-B22E-59C264DA6CF0}" sibTransId="{E1904F14-716B-4EF2-BB39-ADCCF13CC3C6}"/>
    <dgm:cxn modelId="{358E8787-B95C-4684-B420-07383AC85098}" type="presOf" srcId="{46382679-1A53-4AD4-9B33-BE13A9380EF5}" destId="{0D443B6C-63A3-4BCA-B1F3-CB76308722BC}" srcOrd="0" destOrd="0" presId="urn:microsoft.com/office/officeart/2008/layout/LinedList"/>
    <dgm:cxn modelId="{AF835BC5-BDA6-4331-9EA7-5FD569EFBACC}" srcId="{47AF762D-8495-4263-AB51-58E58C7013CF}" destId="{ADE265A0-47D6-49AB-A6B8-F95E956A5CA3}" srcOrd="6" destOrd="0" parTransId="{F7AEAB15-C096-4F05-AA4A-156E187515C7}" sibTransId="{384655FF-CFA0-4652-8215-0AA594FB7CCC}"/>
    <dgm:cxn modelId="{3C960F50-DCEA-4335-B100-FC304B91EAC0}" type="presOf" srcId="{70CD9F90-38AB-470F-B66D-DCB4CF86BF6B}" destId="{33CA32C5-C332-4B64-95FF-0535BB878865}" srcOrd="0" destOrd="0" presId="urn:microsoft.com/office/officeart/2008/layout/LinedList"/>
    <dgm:cxn modelId="{CFE4DB94-68C9-49D1-B5A9-CFB3D9EE93DE}" srcId="{47AF762D-8495-4263-AB51-58E58C7013CF}" destId="{70CD9F90-38AB-470F-B66D-DCB4CF86BF6B}" srcOrd="4" destOrd="0" parTransId="{6849F0D4-FB6C-4430-8C46-B56196506025}" sibTransId="{72C906BD-A785-4493-9230-582C2F821EFF}"/>
    <dgm:cxn modelId="{314A6DFE-2EC4-4E8B-B262-93248CA81FD0}" srcId="{47AF762D-8495-4263-AB51-58E58C7013CF}" destId="{4641E185-4413-4AEF-A75B-F279CB20EE63}" srcOrd="0" destOrd="0" parTransId="{A4FA7BB7-BBCC-4D43-99DB-362A790549BD}" sibTransId="{71DB68B9-608E-41CC-BB20-70AA03CC431E}"/>
    <dgm:cxn modelId="{39B730DE-57AC-4EBD-8990-0C4FC2B1E0E4}" type="presOf" srcId="{70B8B370-6863-47DC-9D75-921AF3D6D939}" destId="{F348440D-A5D0-47D3-9BDE-29D1891EBE3B}" srcOrd="0" destOrd="0" presId="urn:microsoft.com/office/officeart/2008/layout/LinedList"/>
    <dgm:cxn modelId="{B850FE74-540D-49A1-85EC-74D9101602EA}" srcId="{47AF762D-8495-4263-AB51-58E58C7013CF}" destId="{70B8B370-6863-47DC-9D75-921AF3D6D939}" srcOrd="10" destOrd="0" parTransId="{7F6EE367-FAC6-4841-9F07-BA952C44EBF3}" sibTransId="{B652573D-3212-4486-9361-C9F51B58F77F}"/>
    <dgm:cxn modelId="{5EBEB4BD-26FC-4509-8E6F-3CFF08BE0404}" type="presOf" srcId="{ADE265A0-47D6-49AB-A6B8-F95E956A5CA3}" destId="{295AD7CD-34EA-4810-9544-1818BFE01666}" srcOrd="0" destOrd="0" presId="urn:microsoft.com/office/officeart/2008/layout/LinedList"/>
    <dgm:cxn modelId="{6F92D299-D6E3-4A13-AF94-33D701E985CA}" type="presOf" srcId="{EFFEE574-B914-4B5C-8348-8B01DB8F03E7}" destId="{3EC88E6C-CB37-44E3-8040-D97FC0018C23}" srcOrd="0" destOrd="0" presId="urn:microsoft.com/office/officeart/2008/layout/LinedList"/>
    <dgm:cxn modelId="{836542AC-95AC-4DB8-832A-242A4A494D5B}" srcId="{47AF762D-8495-4263-AB51-58E58C7013CF}" destId="{2B6FE8B9-9915-410C-8323-181C31F9CF13}" srcOrd="3" destOrd="0" parTransId="{16E6022D-489C-4AD5-AAB5-E06536BBB12D}" sibTransId="{0656A10D-CA24-427C-9F11-3270C6AC449E}"/>
    <dgm:cxn modelId="{49C79F96-EC70-4910-8BC8-B26FBB74A100}" srcId="{47AF762D-8495-4263-AB51-58E58C7013CF}" destId="{0E73EE7E-E84A-4D02-A5B4-1178FC8F5520}" srcOrd="7" destOrd="0" parTransId="{F87C4F48-1E59-457F-BB68-325A4BBAB197}" sibTransId="{00294EFE-73C0-4507-95FC-22DD8761F989}"/>
    <dgm:cxn modelId="{AA99C716-36A9-41A2-BF5C-CEC145B482A2}" type="presOf" srcId="{D1AB0186-E184-4E97-A035-7699B934BD36}" destId="{BF92255B-D5A8-4F19-B473-68335067B40E}" srcOrd="0" destOrd="0" presId="urn:microsoft.com/office/officeart/2008/layout/LinedList"/>
    <dgm:cxn modelId="{279E3FD9-3766-41B3-A0B1-31F2C0121DF8}" type="presOf" srcId="{4641E185-4413-4AEF-A75B-F279CB20EE63}" destId="{A0DE4620-E078-4455-BCB5-0C64F5610C83}" srcOrd="0" destOrd="0" presId="urn:microsoft.com/office/officeart/2008/layout/LinedList"/>
    <dgm:cxn modelId="{BDF76519-3815-4B42-8EC9-CEEA3508E803}" type="presOf" srcId="{C56CDDA7-911F-427B-A90C-3DAC0E25BCCA}" destId="{852525BF-08CB-46C0-9435-E9087CBEDE5B}" srcOrd="0" destOrd="0" presId="urn:microsoft.com/office/officeart/2008/layout/LinedList"/>
    <dgm:cxn modelId="{46185055-40C8-4ECC-90ED-DB5DE94DEA77}" srcId="{47AF762D-8495-4263-AB51-58E58C7013CF}" destId="{D1AB0186-E184-4E97-A035-7699B934BD36}" srcOrd="5" destOrd="0" parTransId="{16BF67E8-AC25-443B-B72B-147B5A24E6AD}" sibTransId="{E436005D-7B46-41FD-B53D-B770F4CD4DB5}"/>
    <dgm:cxn modelId="{50EE533B-FC7D-4B2B-A4C1-47E2A86A4CCD}" srcId="{47AF762D-8495-4263-AB51-58E58C7013CF}" destId="{24CBF5A8-55C1-4602-ADEC-EA3026E0285C}" srcOrd="2" destOrd="0" parTransId="{695873AC-5138-4962-82EC-7E3484207F98}" sibTransId="{DC155BBC-CE30-43B4-9175-831387F4202C}"/>
    <dgm:cxn modelId="{5FFE6BEE-F9CC-44D1-AFA8-456E33FBEB58}" srcId="{47AF762D-8495-4263-AB51-58E58C7013CF}" destId="{7FF5747C-F889-486B-B6A0-E1941B15C6BB}" srcOrd="9" destOrd="0" parTransId="{BAAB2FAC-6341-49BE-9634-B448967CAEFB}" sibTransId="{E26D8598-29AB-4E65-AB73-32A7A9BCA71C}"/>
    <dgm:cxn modelId="{726BA6B8-F677-4C4D-A10C-E36F0403023A}" type="presOf" srcId="{47AF762D-8495-4263-AB51-58E58C7013CF}" destId="{90D823E6-C3E8-47B8-8A54-3672BF903A59}" srcOrd="0" destOrd="0" presId="urn:microsoft.com/office/officeart/2008/layout/LinedList"/>
    <dgm:cxn modelId="{20C06687-830E-49C9-9177-92187FC2A02F}" srcId="{47AF762D-8495-4263-AB51-58E58C7013CF}" destId="{46382679-1A53-4AD4-9B33-BE13A9380EF5}" srcOrd="8" destOrd="0" parTransId="{D1CAA425-EFE7-4C8E-AC10-659B91BA3F5F}" sibTransId="{AD4C2AB7-BB82-4A44-99AA-82BC613F086F}"/>
    <dgm:cxn modelId="{D44F5A5E-67CE-4F4D-9950-0B30E530CE5A}" type="presOf" srcId="{0E73EE7E-E84A-4D02-A5B4-1178FC8F5520}" destId="{1957C3FB-894B-4B4B-8134-9D1F8003F5C4}" srcOrd="0" destOrd="0" presId="urn:microsoft.com/office/officeart/2008/layout/LinedList"/>
    <dgm:cxn modelId="{7B0BB4F2-BE57-4E6F-9606-CCA86BD287D1}" type="presOf" srcId="{2B6FE8B9-9915-410C-8323-181C31F9CF13}" destId="{0533BC54-DDA3-4B8D-B302-6F8908866D1C}" srcOrd="0" destOrd="0" presId="urn:microsoft.com/office/officeart/2008/layout/LinedList"/>
    <dgm:cxn modelId="{B223A6A5-9676-49FD-A396-593ADE5A0AFB}" type="presOf" srcId="{7FF5747C-F889-486B-B6A0-E1941B15C6BB}" destId="{53CDAC24-75EC-4A1E-AB74-7FCE4CA2FE18}" srcOrd="0" destOrd="0" presId="urn:microsoft.com/office/officeart/2008/layout/LinedList"/>
    <dgm:cxn modelId="{3903176A-9F16-40FF-B9EB-5D45D0092CAF}" type="presOf" srcId="{24CBF5A8-55C1-4602-ADEC-EA3026E0285C}" destId="{C5B5E8F2-952D-4C8E-8916-73C8FD9856A8}" srcOrd="0" destOrd="0" presId="urn:microsoft.com/office/officeart/2008/layout/LinedList"/>
    <dgm:cxn modelId="{CE1FF2EA-3864-4AE9-A5C3-6DF5E874EDCA}" srcId="{47AF762D-8495-4263-AB51-58E58C7013CF}" destId="{C56CDDA7-911F-427B-A90C-3DAC0E25BCCA}" srcOrd="1" destOrd="0" parTransId="{30B44D71-7572-4F3C-A928-8FFF65AC1E58}" sibTransId="{311E8BD0-AFD7-4C7A-B96F-729D8ECBF8C6}"/>
    <dgm:cxn modelId="{52B61324-94CE-4B5A-86C3-83A6F79FDF15}" type="presParOf" srcId="{90D823E6-C3E8-47B8-8A54-3672BF903A59}" destId="{EC0FA8AA-3C07-473C-A6EE-BB3703B4924C}" srcOrd="0" destOrd="0" presId="urn:microsoft.com/office/officeart/2008/layout/LinedList"/>
    <dgm:cxn modelId="{153FFABA-6714-4414-B20C-BBDA542CBE1B}" type="presParOf" srcId="{90D823E6-C3E8-47B8-8A54-3672BF903A59}" destId="{0F1B1B67-78F1-4917-AE73-4C8F50CA954A}" srcOrd="1" destOrd="0" presId="urn:microsoft.com/office/officeart/2008/layout/LinedList"/>
    <dgm:cxn modelId="{2F73B20C-F809-4D8E-9EFB-33CD6100CB92}" type="presParOf" srcId="{0F1B1B67-78F1-4917-AE73-4C8F50CA954A}" destId="{A0DE4620-E078-4455-BCB5-0C64F5610C83}" srcOrd="0" destOrd="0" presId="urn:microsoft.com/office/officeart/2008/layout/LinedList"/>
    <dgm:cxn modelId="{65776EDD-B821-4EDD-9297-3659A54CFE70}" type="presParOf" srcId="{0F1B1B67-78F1-4917-AE73-4C8F50CA954A}" destId="{5807E95E-4600-4D06-BA61-59DF7F60F790}" srcOrd="1" destOrd="0" presId="urn:microsoft.com/office/officeart/2008/layout/LinedList"/>
    <dgm:cxn modelId="{4197DE2F-DF81-4421-B382-B87E9B407756}" type="presParOf" srcId="{90D823E6-C3E8-47B8-8A54-3672BF903A59}" destId="{D715FA25-57DE-4A3C-96FE-1B48FBB747FA}" srcOrd="2" destOrd="0" presId="urn:microsoft.com/office/officeart/2008/layout/LinedList"/>
    <dgm:cxn modelId="{367B90C3-6D2D-481C-9AF1-4AC1E69AB50B}" type="presParOf" srcId="{90D823E6-C3E8-47B8-8A54-3672BF903A59}" destId="{36892BC4-6CE3-44C1-BAEE-B87989F73046}" srcOrd="3" destOrd="0" presId="urn:microsoft.com/office/officeart/2008/layout/LinedList"/>
    <dgm:cxn modelId="{0B020FC0-3241-42B7-9DF5-C18DF94FFE98}" type="presParOf" srcId="{36892BC4-6CE3-44C1-BAEE-B87989F73046}" destId="{852525BF-08CB-46C0-9435-E9087CBEDE5B}" srcOrd="0" destOrd="0" presId="urn:microsoft.com/office/officeart/2008/layout/LinedList"/>
    <dgm:cxn modelId="{83DE2755-2C2F-430B-9146-D57DF3A548B9}" type="presParOf" srcId="{36892BC4-6CE3-44C1-BAEE-B87989F73046}" destId="{04395C6B-34C4-4DEA-AF78-BA4404505FFD}" srcOrd="1" destOrd="0" presId="urn:microsoft.com/office/officeart/2008/layout/LinedList"/>
    <dgm:cxn modelId="{A636ACBE-D25E-4943-B680-B5C233C1C335}" type="presParOf" srcId="{90D823E6-C3E8-47B8-8A54-3672BF903A59}" destId="{0F781D28-4D7A-4816-941D-C03848EF0779}" srcOrd="4" destOrd="0" presId="urn:microsoft.com/office/officeart/2008/layout/LinedList"/>
    <dgm:cxn modelId="{8876E76B-0393-44E7-A66A-F14F6CD4433C}" type="presParOf" srcId="{90D823E6-C3E8-47B8-8A54-3672BF903A59}" destId="{708E9234-0302-411D-A838-F67F60D15427}" srcOrd="5" destOrd="0" presId="urn:microsoft.com/office/officeart/2008/layout/LinedList"/>
    <dgm:cxn modelId="{7E0D7ED5-639C-4A88-AD97-4324C17C6D58}" type="presParOf" srcId="{708E9234-0302-411D-A838-F67F60D15427}" destId="{C5B5E8F2-952D-4C8E-8916-73C8FD9856A8}" srcOrd="0" destOrd="0" presId="urn:microsoft.com/office/officeart/2008/layout/LinedList"/>
    <dgm:cxn modelId="{669E3C1C-5C74-4BC6-9892-979C81D849CA}" type="presParOf" srcId="{708E9234-0302-411D-A838-F67F60D15427}" destId="{D9735DF5-A951-487A-8649-620CB78151F5}" srcOrd="1" destOrd="0" presId="urn:microsoft.com/office/officeart/2008/layout/LinedList"/>
    <dgm:cxn modelId="{966FEADC-8C17-4F4B-A72C-D45491D63799}" type="presParOf" srcId="{90D823E6-C3E8-47B8-8A54-3672BF903A59}" destId="{136BEC51-ECE0-4610-A2DE-CA5D4D9FF13C}" srcOrd="6" destOrd="0" presId="urn:microsoft.com/office/officeart/2008/layout/LinedList"/>
    <dgm:cxn modelId="{1D49D41D-EB58-4873-B4CC-0ED0B9DD7D16}" type="presParOf" srcId="{90D823E6-C3E8-47B8-8A54-3672BF903A59}" destId="{AD83E2EA-5154-46C1-885C-0B1D6BBC994B}" srcOrd="7" destOrd="0" presId="urn:microsoft.com/office/officeart/2008/layout/LinedList"/>
    <dgm:cxn modelId="{A7AE2EDA-7EC3-449C-A5CB-36E87EAC62FB}" type="presParOf" srcId="{AD83E2EA-5154-46C1-885C-0B1D6BBC994B}" destId="{0533BC54-DDA3-4B8D-B302-6F8908866D1C}" srcOrd="0" destOrd="0" presId="urn:microsoft.com/office/officeart/2008/layout/LinedList"/>
    <dgm:cxn modelId="{7764C6A0-6593-4728-A2DD-A607144882D7}" type="presParOf" srcId="{AD83E2EA-5154-46C1-885C-0B1D6BBC994B}" destId="{0857C88A-E81A-4839-86FF-5326D131B892}" srcOrd="1" destOrd="0" presId="urn:microsoft.com/office/officeart/2008/layout/LinedList"/>
    <dgm:cxn modelId="{5139F317-053F-4947-A8AB-974E02E20D88}" type="presParOf" srcId="{90D823E6-C3E8-47B8-8A54-3672BF903A59}" destId="{67F4EBA0-4B9E-4BFB-BEB2-33F0867F6CAD}" srcOrd="8" destOrd="0" presId="urn:microsoft.com/office/officeart/2008/layout/LinedList"/>
    <dgm:cxn modelId="{766746C5-3B0B-4687-9874-865ACACC1913}" type="presParOf" srcId="{90D823E6-C3E8-47B8-8A54-3672BF903A59}" destId="{672625A1-E31F-492B-90D9-DF80035C5786}" srcOrd="9" destOrd="0" presId="urn:microsoft.com/office/officeart/2008/layout/LinedList"/>
    <dgm:cxn modelId="{B5428FAF-F99E-4395-A6C8-CD76A7381C79}" type="presParOf" srcId="{672625A1-E31F-492B-90D9-DF80035C5786}" destId="{33CA32C5-C332-4B64-95FF-0535BB878865}" srcOrd="0" destOrd="0" presId="urn:microsoft.com/office/officeart/2008/layout/LinedList"/>
    <dgm:cxn modelId="{9392D882-A26C-4A8B-B327-C0C73A64DB82}" type="presParOf" srcId="{672625A1-E31F-492B-90D9-DF80035C5786}" destId="{BADB0EC4-057F-40F4-BDB1-B8F9787051BA}" srcOrd="1" destOrd="0" presId="urn:microsoft.com/office/officeart/2008/layout/LinedList"/>
    <dgm:cxn modelId="{E4C5675C-1369-434C-A81A-A6B9B566828E}" type="presParOf" srcId="{90D823E6-C3E8-47B8-8A54-3672BF903A59}" destId="{EFAFDB31-9D9E-4A9A-A038-F65F3C3CB9C4}" srcOrd="10" destOrd="0" presId="urn:microsoft.com/office/officeart/2008/layout/LinedList"/>
    <dgm:cxn modelId="{D6229C3F-14EE-4BF4-BA3B-0E7EF40A4924}" type="presParOf" srcId="{90D823E6-C3E8-47B8-8A54-3672BF903A59}" destId="{20B7E542-3803-4E7C-B4EF-B6D80414E8CF}" srcOrd="11" destOrd="0" presId="urn:microsoft.com/office/officeart/2008/layout/LinedList"/>
    <dgm:cxn modelId="{230E3127-0606-4C51-8DB1-5F8B5E6C0044}" type="presParOf" srcId="{20B7E542-3803-4E7C-B4EF-B6D80414E8CF}" destId="{BF92255B-D5A8-4F19-B473-68335067B40E}" srcOrd="0" destOrd="0" presId="urn:microsoft.com/office/officeart/2008/layout/LinedList"/>
    <dgm:cxn modelId="{81A709D6-B47A-45E3-9419-B4F70B31A713}" type="presParOf" srcId="{20B7E542-3803-4E7C-B4EF-B6D80414E8CF}" destId="{99838FE9-87E6-4307-8FD2-42F6E1B71546}" srcOrd="1" destOrd="0" presId="urn:microsoft.com/office/officeart/2008/layout/LinedList"/>
    <dgm:cxn modelId="{1C6C6412-F4F9-4D08-A585-D5DCF6F610B1}" type="presParOf" srcId="{90D823E6-C3E8-47B8-8A54-3672BF903A59}" destId="{60953BE5-1DE1-4E17-8CD9-15B133BC9A7A}" srcOrd="12" destOrd="0" presId="urn:microsoft.com/office/officeart/2008/layout/LinedList"/>
    <dgm:cxn modelId="{48894C9B-B100-4302-81BE-AA911BCA33A4}" type="presParOf" srcId="{90D823E6-C3E8-47B8-8A54-3672BF903A59}" destId="{9C8D07FB-3330-4A3A-825F-1E333DCE1A10}" srcOrd="13" destOrd="0" presId="urn:microsoft.com/office/officeart/2008/layout/LinedList"/>
    <dgm:cxn modelId="{9F6D3E69-90EA-4B37-ABBF-77CDA8DBB18B}" type="presParOf" srcId="{9C8D07FB-3330-4A3A-825F-1E333DCE1A10}" destId="{295AD7CD-34EA-4810-9544-1818BFE01666}" srcOrd="0" destOrd="0" presId="urn:microsoft.com/office/officeart/2008/layout/LinedList"/>
    <dgm:cxn modelId="{F1635E4A-DE7A-4386-9EB1-6B04FAE74FEE}" type="presParOf" srcId="{9C8D07FB-3330-4A3A-825F-1E333DCE1A10}" destId="{783C6F4B-63FE-4F88-A60C-3067AAC1C682}" srcOrd="1" destOrd="0" presId="urn:microsoft.com/office/officeart/2008/layout/LinedList"/>
    <dgm:cxn modelId="{A8585989-1CBF-425A-A1D0-9DC8B1FB0704}" type="presParOf" srcId="{90D823E6-C3E8-47B8-8A54-3672BF903A59}" destId="{6B407060-486A-4072-B811-E61D7E2C0FF8}" srcOrd="14" destOrd="0" presId="urn:microsoft.com/office/officeart/2008/layout/LinedList"/>
    <dgm:cxn modelId="{E9CF13F4-AE86-45BC-9E7A-A5987D9E4740}" type="presParOf" srcId="{90D823E6-C3E8-47B8-8A54-3672BF903A59}" destId="{CF6AFBF0-C486-4919-8872-20D99BD3AEF2}" srcOrd="15" destOrd="0" presId="urn:microsoft.com/office/officeart/2008/layout/LinedList"/>
    <dgm:cxn modelId="{44FD10F6-3558-467C-BF12-09C858661620}" type="presParOf" srcId="{CF6AFBF0-C486-4919-8872-20D99BD3AEF2}" destId="{1957C3FB-894B-4B4B-8134-9D1F8003F5C4}" srcOrd="0" destOrd="0" presId="urn:microsoft.com/office/officeart/2008/layout/LinedList"/>
    <dgm:cxn modelId="{34963092-2602-4994-9CF9-3CC00F9C54D3}" type="presParOf" srcId="{CF6AFBF0-C486-4919-8872-20D99BD3AEF2}" destId="{9C4D591C-8F44-44EB-9831-FC0D4AFC203C}" srcOrd="1" destOrd="0" presId="urn:microsoft.com/office/officeart/2008/layout/LinedList"/>
    <dgm:cxn modelId="{1AD7B197-425E-4CDC-9DB6-1522A006863B}" type="presParOf" srcId="{90D823E6-C3E8-47B8-8A54-3672BF903A59}" destId="{C97019C1-DE62-49E1-975C-CB7EE8016231}" srcOrd="16" destOrd="0" presId="urn:microsoft.com/office/officeart/2008/layout/LinedList"/>
    <dgm:cxn modelId="{F530CA7D-4F8C-4765-94F8-411E8987C5FF}" type="presParOf" srcId="{90D823E6-C3E8-47B8-8A54-3672BF903A59}" destId="{29A778DB-815A-481D-8AB8-F52BB6D44371}" srcOrd="17" destOrd="0" presId="urn:microsoft.com/office/officeart/2008/layout/LinedList"/>
    <dgm:cxn modelId="{45010B4D-8A66-4241-A594-CE24D6389516}" type="presParOf" srcId="{29A778DB-815A-481D-8AB8-F52BB6D44371}" destId="{0D443B6C-63A3-4BCA-B1F3-CB76308722BC}" srcOrd="0" destOrd="0" presId="urn:microsoft.com/office/officeart/2008/layout/LinedList"/>
    <dgm:cxn modelId="{3422AB60-C2F6-4E70-BBCB-E53648261BE1}" type="presParOf" srcId="{29A778DB-815A-481D-8AB8-F52BB6D44371}" destId="{6997155F-78D6-43D1-BBFB-4D03976746DB}" srcOrd="1" destOrd="0" presId="urn:microsoft.com/office/officeart/2008/layout/LinedList"/>
    <dgm:cxn modelId="{E50FDA78-F5EA-4365-B559-67059FDD3720}" type="presParOf" srcId="{90D823E6-C3E8-47B8-8A54-3672BF903A59}" destId="{208F144F-6C29-4EB7-8334-A9E5B8787126}" srcOrd="18" destOrd="0" presId="urn:microsoft.com/office/officeart/2008/layout/LinedList"/>
    <dgm:cxn modelId="{C0ADDD5C-5033-4A68-A098-30B86D222F22}" type="presParOf" srcId="{90D823E6-C3E8-47B8-8A54-3672BF903A59}" destId="{1E8024C1-070A-41BC-8383-BB8EDF053E8A}" srcOrd="19" destOrd="0" presId="urn:microsoft.com/office/officeart/2008/layout/LinedList"/>
    <dgm:cxn modelId="{655161FE-9428-4ACC-80CF-AD2CDA04F817}" type="presParOf" srcId="{1E8024C1-070A-41BC-8383-BB8EDF053E8A}" destId="{53CDAC24-75EC-4A1E-AB74-7FCE4CA2FE18}" srcOrd="0" destOrd="0" presId="urn:microsoft.com/office/officeart/2008/layout/LinedList"/>
    <dgm:cxn modelId="{A3F29313-A267-413D-AFF7-438C0C755E90}" type="presParOf" srcId="{1E8024C1-070A-41BC-8383-BB8EDF053E8A}" destId="{83E65783-4422-425F-95B7-2CBE05A3E744}" srcOrd="1" destOrd="0" presId="urn:microsoft.com/office/officeart/2008/layout/LinedList"/>
    <dgm:cxn modelId="{1A4C20BB-1A69-486E-9E65-4055763B8AEB}" type="presParOf" srcId="{90D823E6-C3E8-47B8-8A54-3672BF903A59}" destId="{0304C453-249E-47A0-974F-E2A359787EE9}" srcOrd="20" destOrd="0" presId="urn:microsoft.com/office/officeart/2008/layout/LinedList"/>
    <dgm:cxn modelId="{8011E107-3AE0-4847-8D23-22006CCAD211}" type="presParOf" srcId="{90D823E6-C3E8-47B8-8A54-3672BF903A59}" destId="{0AB8E53F-C930-4212-BC50-C5A15DA7B3F8}" srcOrd="21" destOrd="0" presId="urn:microsoft.com/office/officeart/2008/layout/LinedList"/>
    <dgm:cxn modelId="{2ED23217-3BF1-4326-AD4A-AC9DC0210209}" type="presParOf" srcId="{0AB8E53F-C930-4212-BC50-C5A15DA7B3F8}" destId="{F348440D-A5D0-47D3-9BDE-29D1891EBE3B}" srcOrd="0" destOrd="0" presId="urn:microsoft.com/office/officeart/2008/layout/LinedList"/>
    <dgm:cxn modelId="{14AAFBAC-6F4E-4A2D-AAD7-BA30396DAB0F}" type="presParOf" srcId="{0AB8E53F-C930-4212-BC50-C5A15DA7B3F8}" destId="{B60972A5-93B7-46B3-9901-614994456905}" srcOrd="1" destOrd="0" presId="urn:microsoft.com/office/officeart/2008/layout/LinedList"/>
    <dgm:cxn modelId="{4E294B14-47B2-4439-A41B-5CD8105005DE}" type="presParOf" srcId="{90D823E6-C3E8-47B8-8A54-3672BF903A59}" destId="{68BBC8BF-668B-47FA-83E6-AF252F6C4BA0}" srcOrd="22" destOrd="0" presId="urn:microsoft.com/office/officeart/2008/layout/LinedList"/>
    <dgm:cxn modelId="{75F5D87C-0649-4101-BCE0-105ECCFA7D8E}" type="presParOf" srcId="{90D823E6-C3E8-47B8-8A54-3672BF903A59}" destId="{253BCBC1-A3E2-4C10-AB59-E03174F37307}" srcOrd="23" destOrd="0" presId="urn:microsoft.com/office/officeart/2008/layout/LinedList"/>
    <dgm:cxn modelId="{12DA2952-DCCB-4349-AD46-18C0E0F1E9FA}" type="presParOf" srcId="{253BCBC1-A3E2-4C10-AB59-E03174F37307}" destId="{3EC88E6C-CB37-44E3-8040-D97FC0018C23}" srcOrd="0" destOrd="0" presId="urn:microsoft.com/office/officeart/2008/layout/LinedList"/>
    <dgm:cxn modelId="{380D9A2D-CBAF-46E6-A4A2-865A5B3707AF}" type="presParOf" srcId="{253BCBC1-A3E2-4C10-AB59-E03174F37307}" destId="{816659A2-3718-4A05-964E-BF1D2AF1A19A}" srcOrd="1" destOrd="0" presId="urn:microsoft.com/office/officeart/2008/layout/LinedList"/>
  </dgm:cxnLst>
  <dgm:bg>
    <a:effectLst>
      <a:glow rad="139700">
        <a:schemeClr val="accent1">
          <a:satMod val="175000"/>
          <a:alpha val="40000"/>
        </a:schemeClr>
      </a:glo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07A192-D2FF-49ED-90C9-B191E7DDC87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A0703F07-3E0E-40AE-A603-E4A0869E6B10}">
      <dgm:prSet phldrT="[Metin]"/>
      <dgm:spPr>
        <a:effectLst>
          <a:glow rad="139700">
            <a:schemeClr val="accent1">
              <a:satMod val="175000"/>
              <a:alpha val="40000"/>
            </a:schemeClr>
          </a:glow>
        </a:effectLst>
      </dgm:spPr>
      <dgm:t>
        <a:bodyPr/>
        <a:lstStyle/>
        <a:p>
          <a:r>
            <a:rPr lang="tr-TR" dirty="0" smtClean="0"/>
            <a:t>2 YILLIK PROGRAMLARDA</a:t>
          </a:r>
          <a:endParaRPr lang="tr-TR" dirty="0"/>
        </a:p>
      </dgm:t>
    </dgm:pt>
    <dgm:pt modelId="{D908CC7A-AF11-433F-85AB-06ABB8068BAE}" type="parTrans" cxnId="{6BB8ECD7-E6B0-4191-859D-985FA61D59BC}">
      <dgm:prSet/>
      <dgm:spPr/>
      <dgm:t>
        <a:bodyPr/>
        <a:lstStyle/>
        <a:p>
          <a:endParaRPr lang="tr-TR"/>
        </a:p>
      </dgm:t>
    </dgm:pt>
    <dgm:pt modelId="{E96AECFC-434D-43B3-91E2-0C184244CFB8}" type="sibTrans" cxnId="{6BB8ECD7-E6B0-4191-859D-985FA61D59BC}">
      <dgm:prSet/>
      <dgm:spPr/>
      <dgm:t>
        <a:bodyPr/>
        <a:lstStyle/>
        <a:p>
          <a:endParaRPr lang="tr-TR"/>
        </a:p>
      </dgm:t>
    </dgm:pt>
    <dgm:pt modelId="{07C71B7D-D78C-43B7-A244-791A90FEA050}">
      <dgm:prSet/>
      <dgm:spPr>
        <a:effectLst>
          <a:glow rad="139700">
            <a:schemeClr val="accent1">
              <a:satMod val="175000"/>
              <a:alpha val="40000"/>
            </a:schemeClr>
          </a:glow>
        </a:effectLst>
      </dgm:spPr>
      <dgm:t>
        <a:bodyPr/>
        <a:lstStyle/>
        <a:p>
          <a:r>
            <a:rPr lang="tr-TR" b="0" i="0" dirty="0" smtClean="0"/>
            <a:t>Dikey Geçiş Sınavı (DGS) ile geçiş bulunmaktadır.</a:t>
          </a:r>
          <a:endParaRPr lang="tr-TR" dirty="0"/>
        </a:p>
      </dgm:t>
    </dgm:pt>
    <dgm:pt modelId="{019C556F-2E4E-4FCB-AEA1-F59C5C0F2D29}" type="parTrans" cxnId="{3541F2DF-8904-4FC2-9F21-2A5C4769E223}">
      <dgm:prSet/>
      <dgm:spPr/>
      <dgm:t>
        <a:bodyPr/>
        <a:lstStyle/>
        <a:p>
          <a:endParaRPr lang="tr-TR"/>
        </a:p>
      </dgm:t>
    </dgm:pt>
    <dgm:pt modelId="{0E256346-E02D-4D69-8505-7C05BA337D23}" type="sibTrans" cxnId="{3541F2DF-8904-4FC2-9F21-2A5C4769E223}">
      <dgm:prSet/>
      <dgm:spPr/>
      <dgm:t>
        <a:bodyPr/>
        <a:lstStyle/>
        <a:p>
          <a:endParaRPr lang="tr-TR"/>
        </a:p>
      </dgm:t>
    </dgm:pt>
    <dgm:pt modelId="{BCA4C62C-1382-4A0C-82F6-37D887A86298}">
      <dgm:prSet phldrT="[Metin]"/>
      <dgm:spPr/>
      <dgm:t>
        <a:bodyPr/>
        <a:lstStyle/>
        <a:p>
          <a:r>
            <a:rPr lang="tr-TR" b="0" i="0" dirty="0" smtClean="0"/>
            <a:t>DGS’YE GİREN ADAYLAR, SINAV SONRASI ALDIKLARI PUANA GÖRE </a:t>
          </a:r>
          <a:endParaRPr lang="tr-TR" dirty="0"/>
        </a:p>
      </dgm:t>
    </dgm:pt>
    <dgm:pt modelId="{57D8E091-3E71-488F-8F81-809933046F84}" type="parTrans" cxnId="{F4CB97B8-5D07-4F8F-B392-FE701D3899B9}">
      <dgm:prSet/>
      <dgm:spPr/>
      <dgm:t>
        <a:bodyPr/>
        <a:lstStyle/>
        <a:p>
          <a:endParaRPr lang="tr-TR"/>
        </a:p>
      </dgm:t>
    </dgm:pt>
    <dgm:pt modelId="{6426C4F3-1321-494A-B4FA-C2AD89186551}" type="sibTrans" cxnId="{F4CB97B8-5D07-4F8F-B392-FE701D3899B9}">
      <dgm:prSet/>
      <dgm:spPr/>
      <dgm:t>
        <a:bodyPr/>
        <a:lstStyle/>
        <a:p>
          <a:endParaRPr lang="tr-TR"/>
        </a:p>
      </dgm:t>
    </dgm:pt>
    <dgm:pt modelId="{22E34613-EA99-4AF7-BCE6-06BF59DB8F29}">
      <dgm:prSet/>
      <dgm:spPr>
        <a:effectLst>
          <a:glow rad="139700">
            <a:schemeClr val="accent1">
              <a:satMod val="175000"/>
              <a:alpha val="40000"/>
            </a:schemeClr>
          </a:glow>
        </a:effectLst>
      </dgm:spPr>
      <dgm:t>
        <a:bodyPr/>
        <a:lstStyle/>
        <a:p>
          <a:r>
            <a:rPr lang="tr-TR" b="0" i="0" dirty="0" smtClean="0"/>
            <a:t>Ekonomi ve Finans</a:t>
          </a:r>
          <a:endParaRPr lang="tr-TR" dirty="0"/>
        </a:p>
      </dgm:t>
    </dgm:pt>
    <dgm:pt modelId="{A3144619-1705-43D4-BAAC-2C86E2C344EF}" type="parTrans" cxnId="{FF87D127-50DE-4EA5-BA14-F99D1FD74FA6}">
      <dgm:prSet/>
      <dgm:spPr/>
      <dgm:t>
        <a:bodyPr/>
        <a:lstStyle/>
        <a:p>
          <a:endParaRPr lang="tr-TR"/>
        </a:p>
      </dgm:t>
    </dgm:pt>
    <dgm:pt modelId="{3803042E-988B-40FA-90D7-767B3B7021EF}" type="sibTrans" cxnId="{FF87D127-50DE-4EA5-BA14-F99D1FD74FA6}">
      <dgm:prSet/>
      <dgm:spPr/>
      <dgm:t>
        <a:bodyPr/>
        <a:lstStyle/>
        <a:p>
          <a:endParaRPr lang="tr-TR"/>
        </a:p>
      </dgm:t>
    </dgm:pt>
    <dgm:pt modelId="{625A71D5-61A0-4FFF-8287-6EF477B8D518}">
      <dgm:prSet/>
      <dgm:spPr>
        <a:effectLst>
          <a:glow rad="139700">
            <a:schemeClr val="accent1">
              <a:satMod val="175000"/>
              <a:alpha val="40000"/>
            </a:schemeClr>
          </a:glow>
        </a:effectLst>
      </dgm:spPr>
      <dgm:t>
        <a:bodyPr/>
        <a:lstStyle/>
        <a:p>
          <a:r>
            <a:rPr lang="tr-TR" b="0" i="0" dirty="0" smtClean="0"/>
            <a:t>Lojistik Yönetimi</a:t>
          </a:r>
          <a:endParaRPr lang="tr-TR" dirty="0"/>
        </a:p>
      </dgm:t>
    </dgm:pt>
    <dgm:pt modelId="{12B14117-2AAC-4DE4-99CC-6B4A39DC04FD}" type="parTrans" cxnId="{714108FB-8AF1-410B-89E5-5619F2145BCB}">
      <dgm:prSet/>
      <dgm:spPr/>
      <dgm:t>
        <a:bodyPr/>
        <a:lstStyle/>
        <a:p>
          <a:endParaRPr lang="tr-TR"/>
        </a:p>
      </dgm:t>
    </dgm:pt>
    <dgm:pt modelId="{9DD6F7BE-C920-4565-B39B-9A1EEDFC1D43}" type="sibTrans" cxnId="{714108FB-8AF1-410B-89E5-5619F2145BCB}">
      <dgm:prSet/>
      <dgm:spPr/>
      <dgm:t>
        <a:bodyPr/>
        <a:lstStyle/>
        <a:p>
          <a:endParaRPr lang="tr-TR"/>
        </a:p>
      </dgm:t>
    </dgm:pt>
    <dgm:pt modelId="{35802755-56FB-4B2C-B0F0-26B73231687F}">
      <dgm:prSet/>
      <dgm:spPr>
        <a:effectLst>
          <a:glow rad="139700">
            <a:schemeClr val="accent1">
              <a:satMod val="175000"/>
              <a:alpha val="40000"/>
            </a:schemeClr>
          </a:glow>
        </a:effectLst>
      </dgm:spPr>
      <dgm:t>
        <a:bodyPr/>
        <a:lstStyle/>
        <a:p>
          <a:r>
            <a:rPr lang="tr-TR" b="0" i="0" dirty="0" smtClean="0"/>
            <a:t>Reklamcılık</a:t>
          </a:r>
          <a:endParaRPr lang="tr-TR" dirty="0"/>
        </a:p>
      </dgm:t>
    </dgm:pt>
    <dgm:pt modelId="{A86724AC-7776-448E-8323-5D2FD83D8255}" type="parTrans" cxnId="{36F7F1AD-AA37-4254-ABAA-2E10BE4A5FFF}">
      <dgm:prSet/>
      <dgm:spPr/>
      <dgm:t>
        <a:bodyPr/>
        <a:lstStyle/>
        <a:p>
          <a:endParaRPr lang="tr-TR"/>
        </a:p>
      </dgm:t>
    </dgm:pt>
    <dgm:pt modelId="{F7B2353F-389A-4AC8-B05B-F0A96449659A}" type="sibTrans" cxnId="{36F7F1AD-AA37-4254-ABAA-2E10BE4A5FFF}">
      <dgm:prSet/>
      <dgm:spPr/>
      <dgm:t>
        <a:bodyPr/>
        <a:lstStyle/>
        <a:p>
          <a:endParaRPr lang="tr-TR"/>
        </a:p>
      </dgm:t>
    </dgm:pt>
    <dgm:pt modelId="{F679D6A0-FA41-4D54-9029-0CA8910DC65A}">
      <dgm:prSet/>
      <dgm:spPr>
        <a:effectLst>
          <a:glow rad="139700">
            <a:schemeClr val="accent1">
              <a:satMod val="175000"/>
              <a:alpha val="40000"/>
            </a:schemeClr>
          </a:glow>
        </a:effectLst>
      </dgm:spPr>
      <dgm:t>
        <a:bodyPr/>
        <a:lstStyle/>
        <a:p>
          <a:r>
            <a:rPr lang="tr-TR" b="0" i="0" dirty="0" smtClean="0"/>
            <a:t>İşletme  Yönetimi</a:t>
          </a:r>
          <a:endParaRPr lang="tr-TR" dirty="0"/>
        </a:p>
      </dgm:t>
    </dgm:pt>
    <dgm:pt modelId="{4D4D8531-AF21-4A32-8DD1-0517CB9696DF}" type="parTrans" cxnId="{7BB717D9-86E1-481B-8F93-75C9537F72BD}">
      <dgm:prSet/>
      <dgm:spPr/>
      <dgm:t>
        <a:bodyPr/>
        <a:lstStyle/>
        <a:p>
          <a:endParaRPr lang="tr-TR"/>
        </a:p>
      </dgm:t>
    </dgm:pt>
    <dgm:pt modelId="{F69DFD25-9E04-4D35-B85A-564DC9E379E6}" type="sibTrans" cxnId="{7BB717D9-86E1-481B-8F93-75C9537F72BD}">
      <dgm:prSet/>
      <dgm:spPr/>
      <dgm:t>
        <a:bodyPr/>
        <a:lstStyle/>
        <a:p>
          <a:endParaRPr lang="tr-TR"/>
        </a:p>
      </dgm:t>
    </dgm:pt>
    <dgm:pt modelId="{EF7879CA-C083-42AF-A085-133644D7B956}">
      <dgm:prSet/>
      <dgm:spPr>
        <a:effectLst>
          <a:glow rad="139700">
            <a:schemeClr val="accent1">
              <a:satMod val="175000"/>
              <a:alpha val="40000"/>
            </a:schemeClr>
          </a:glow>
        </a:effectLst>
      </dgm:spPr>
      <dgm:t>
        <a:bodyPr/>
        <a:lstStyle/>
        <a:p>
          <a:r>
            <a:rPr lang="tr-TR" b="0" i="0" dirty="0" smtClean="0"/>
            <a:t>Bilişim Sistemleri</a:t>
          </a:r>
          <a:endParaRPr lang="tr-TR" dirty="0"/>
        </a:p>
      </dgm:t>
    </dgm:pt>
    <dgm:pt modelId="{58C7CCB4-7637-473F-B72E-008483876C77}" type="parTrans" cxnId="{1B0C8750-4200-4BFC-90DB-0D60245ECDF4}">
      <dgm:prSet/>
      <dgm:spPr/>
      <dgm:t>
        <a:bodyPr/>
        <a:lstStyle/>
        <a:p>
          <a:endParaRPr lang="tr-TR"/>
        </a:p>
      </dgm:t>
    </dgm:pt>
    <dgm:pt modelId="{8D57A36A-E2A3-4863-9637-5A1D7A203EE6}" type="sibTrans" cxnId="{1B0C8750-4200-4BFC-90DB-0D60245ECDF4}">
      <dgm:prSet/>
      <dgm:spPr/>
      <dgm:t>
        <a:bodyPr/>
        <a:lstStyle/>
        <a:p>
          <a:endParaRPr lang="tr-TR"/>
        </a:p>
      </dgm:t>
    </dgm:pt>
    <dgm:pt modelId="{30D361F9-AAC7-4425-996E-3FB626C8C4ED}">
      <dgm:prSet/>
      <dgm:spPr>
        <a:effectLst>
          <a:glow rad="139700">
            <a:schemeClr val="accent1">
              <a:satMod val="175000"/>
              <a:alpha val="40000"/>
            </a:schemeClr>
          </a:glow>
        </a:effectLst>
      </dgm:spPr>
      <dgm:t>
        <a:bodyPr/>
        <a:lstStyle/>
        <a:p>
          <a:r>
            <a:rPr lang="tr-TR" b="0" i="0" dirty="0" smtClean="0"/>
            <a:t>Pazarlama (4 yıllık) bölümlerinden birini tercih edebilir</a:t>
          </a:r>
          <a:endParaRPr lang="tr-TR" dirty="0"/>
        </a:p>
      </dgm:t>
    </dgm:pt>
    <dgm:pt modelId="{7CA6BCE4-E07A-4B32-A4FD-8B7AC4FBBCA7}" type="parTrans" cxnId="{C2A21678-8A4C-404A-8724-E7B43665C322}">
      <dgm:prSet/>
      <dgm:spPr/>
      <dgm:t>
        <a:bodyPr/>
        <a:lstStyle/>
        <a:p>
          <a:endParaRPr lang="tr-TR"/>
        </a:p>
      </dgm:t>
    </dgm:pt>
    <dgm:pt modelId="{7D9AF37C-FA63-42A4-8F34-F16046CBA40F}" type="sibTrans" cxnId="{C2A21678-8A4C-404A-8724-E7B43665C322}">
      <dgm:prSet/>
      <dgm:spPr/>
      <dgm:t>
        <a:bodyPr/>
        <a:lstStyle/>
        <a:p>
          <a:endParaRPr lang="tr-TR"/>
        </a:p>
      </dgm:t>
    </dgm:pt>
    <dgm:pt modelId="{354D4552-1C32-4B2B-96CC-BA7F24D34950}" type="pres">
      <dgm:prSet presAssocID="{3D07A192-D2FF-49ED-90C9-B191E7DDC87E}" presName="Name0" presStyleCnt="0">
        <dgm:presLayoutVars>
          <dgm:dir/>
          <dgm:animLvl val="lvl"/>
          <dgm:resizeHandles/>
        </dgm:presLayoutVars>
      </dgm:prSet>
      <dgm:spPr/>
      <dgm:t>
        <a:bodyPr/>
        <a:lstStyle/>
        <a:p>
          <a:endParaRPr lang="tr-TR"/>
        </a:p>
      </dgm:t>
    </dgm:pt>
    <dgm:pt modelId="{9EFD64CF-1B83-41C1-B8A4-A6207C09895B}" type="pres">
      <dgm:prSet presAssocID="{A0703F07-3E0E-40AE-A603-E4A0869E6B10}" presName="linNode" presStyleCnt="0"/>
      <dgm:spPr/>
    </dgm:pt>
    <dgm:pt modelId="{0834DFBD-9182-4F58-8D6A-B7C1A9576AEE}" type="pres">
      <dgm:prSet presAssocID="{A0703F07-3E0E-40AE-A603-E4A0869E6B10}" presName="parentShp" presStyleLbl="node1" presStyleIdx="0" presStyleCnt="2" custLinFactNeighborX="-100" custLinFactNeighborY="14256">
        <dgm:presLayoutVars>
          <dgm:bulletEnabled val="1"/>
        </dgm:presLayoutVars>
      </dgm:prSet>
      <dgm:spPr/>
      <dgm:t>
        <a:bodyPr/>
        <a:lstStyle/>
        <a:p>
          <a:endParaRPr lang="tr-TR"/>
        </a:p>
      </dgm:t>
    </dgm:pt>
    <dgm:pt modelId="{ECF1D5F2-F477-4970-9725-118953844C5D}" type="pres">
      <dgm:prSet presAssocID="{A0703F07-3E0E-40AE-A603-E4A0869E6B10}" presName="childShp" presStyleLbl="bgAccFollowNode1" presStyleIdx="0" presStyleCnt="2" custScaleX="153918" custScaleY="82505" custLinFactNeighborX="-1618" custLinFactNeighborY="12639">
        <dgm:presLayoutVars>
          <dgm:bulletEnabled val="1"/>
        </dgm:presLayoutVars>
      </dgm:prSet>
      <dgm:spPr/>
      <dgm:t>
        <a:bodyPr/>
        <a:lstStyle/>
        <a:p>
          <a:endParaRPr lang="tr-TR"/>
        </a:p>
      </dgm:t>
    </dgm:pt>
    <dgm:pt modelId="{FE7EC141-5750-4BE8-A88A-078F5FFA300D}" type="pres">
      <dgm:prSet presAssocID="{E96AECFC-434D-43B3-91E2-0C184244CFB8}" presName="spacing" presStyleCnt="0"/>
      <dgm:spPr/>
    </dgm:pt>
    <dgm:pt modelId="{2858CB35-E932-4CE0-8DD5-787657897DF6}" type="pres">
      <dgm:prSet presAssocID="{BCA4C62C-1382-4A0C-82F6-37D887A86298}" presName="linNode" presStyleCnt="0"/>
      <dgm:spPr/>
    </dgm:pt>
    <dgm:pt modelId="{C6C4C90E-6F33-41D3-8C7B-AE11BC8F58BC}" type="pres">
      <dgm:prSet presAssocID="{BCA4C62C-1382-4A0C-82F6-37D887A86298}" presName="parentShp" presStyleLbl="node1" presStyleIdx="1" presStyleCnt="2">
        <dgm:presLayoutVars>
          <dgm:bulletEnabled val="1"/>
        </dgm:presLayoutVars>
      </dgm:prSet>
      <dgm:spPr/>
      <dgm:t>
        <a:bodyPr/>
        <a:lstStyle/>
        <a:p>
          <a:endParaRPr lang="tr-TR"/>
        </a:p>
      </dgm:t>
    </dgm:pt>
    <dgm:pt modelId="{23C6C05C-FE97-4377-8955-01CA090EEE16}" type="pres">
      <dgm:prSet presAssocID="{BCA4C62C-1382-4A0C-82F6-37D887A86298}" presName="childShp" presStyleLbl="bgAccFollowNode1" presStyleIdx="1" presStyleCnt="2" custScaleX="153918" custScaleY="299587" custLinFactNeighborX="14583" custLinFactNeighborY="56136">
        <dgm:presLayoutVars>
          <dgm:bulletEnabled val="1"/>
        </dgm:presLayoutVars>
      </dgm:prSet>
      <dgm:spPr/>
      <dgm:t>
        <a:bodyPr/>
        <a:lstStyle/>
        <a:p>
          <a:endParaRPr lang="tr-TR"/>
        </a:p>
      </dgm:t>
    </dgm:pt>
  </dgm:ptLst>
  <dgm:cxnLst>
    <dgm:cxn modelId="{7BB717D9-86E1-481B-8F93-75C9537F72BD}" srcId="{BCA4C62C-1382-4A0C-82F6-37D887A86298}" destId="{F679D6A0-FA41-4D54-9029-0CA8910DC65A}" srcOrd="3" destOrd="0" parTransId="{4D4D8531-AF21-4A32-8DD1-0517CB9696DF}" sibTransId="{F69DFD25-9E04-4D35-B85A-564DC9E379E6}"/>
    <dgm:cxn modelId="{3541F2DF-8904-4FC2-9F21-2A5C4769E223}" srcId="{A0703F07-3E0E-40AE-A603-E4A0869E6B10}" destId="{07C71B7D-D78C-43B7-A244-791A90FEA050}" srcOrd="0" destOrd="0" parTransId="{019C556F-2E4E-4FCB-AEA1-F59C5C0F2D29}" sibTransId="{0E256346-E02D-4D69-8505-7C05BA337D23}"/>
    <dgm:cxn modelId="{6025F453-20DC-4A87-A9B5-05F0826EC0C4}" type="presOf" srcId="{30D361F9-AAC7-4425-996E-3FB626C8C4ED}" destId="{23C6C05C-FE97-4377-8955-01CA090EEE16}" srcOrd="0" destOrd="5" presId="urn:microsoft.com/office/officeart/2005/8/layout/vList6"/>
    <dgm:cxn modelId="{6BB8ECD7-E6B0-4191-859D-985FA61D59BC}" srcId="{3D07A192-D2FF-49ED-90C9-B191E7DDC87E}" destId="{A0703F07-3E0E-40AE-A603-E4A0869E6B10}" srcOrd="0" destOrd="0" parTransId="{D908CC7A-AF11-433F-85AB-06ABB8068BAE}" sibTransId="{E96AECFC-434D-43B3-91E2-0C184244CFB8}"/>
    <dgm:cxn modelId="{FF87D127-50DE-4EA5-BA14-F99D1FD74FA6}" srcId="{BCA4C62C-1382-4A0C-82F6-37D887A86298}" destId="{22E34613-EA99-4AF7-BCE6-06BF59DB8F29}" srcOrd="0" destOrd="0" parTransId="{A3144619-1705-43D4-BAAC-2C86E2C344EF}" sibTransId="{3803042E-988B-40FA-90D7-767B3B7021EF}"/>
    <dgm:cxn modelId="{2AC898F1-0BCD-4234-B1AD-48DD121CA8F2}" type="presOf" srcId="{A0703F07-3E0E-40AE-A603-E4A0869E6B10}" destId="{0834DFBD-9182-4F58-8D6A-B7C1A9576AEE}" srcOrd="0" destOrd="0" presId="urn:microsoft.com/office/officeart/2005/8/layout/vList6"/>
    <dgm:cxn modelId="{E53D50AC-0CC3-4255-9B38-18C211D0EFD0}" type="presOf" srcId="{22E34613-EA99-4AF7-BCE6-06BF59DB8F29}" destId="{23C6C05C-FE97-4377-8955-01CA090EEE16}" srcOrd="0" destOrd="0" presId="urn:microsoft.com/office/officeart/2005/8/layout/vList6"/>
    <dgm:cxn modelId="{1EADC861-C2D0-4E4B-B64A-3311D3115469}" type="presOf" srcId="{F679D6A0-FA41-4D54-9029-0CA8910DC65A}" destId="{23C6C05C-FE97-4377-8955-01CA090EEE16}" srcOrd="0" destOrd="3" presId="urn:microsoft.com/office/officeart/2005/8/layout/vList6"/>
    <dgm:cxn modelId="{714108FB-8AF1-410B-89E5-5619F2145BCB}" srcId="{BCA4C62C-1382-4A0C-82F6-37D887A86298}" destId="{625A71D5-61A0-4FFF-8287-6EF477B8D518}" srcOrd="1" destOrd="0" parTransId="{12B14117-2AAC-4DE4-99CC-6B4A39DC04FD}" sibTransId="{9DD6F7BE-C920-4565-B39B-9A1EEDFC1D43}"/>
    <dgm:cxn modelId="{5E41F086-AC62-4E62-87AC-51D9C1627306}" type="presOf" srcId="{3D07A192-D2FF-49ED-90C9-B191E7DDC87E}" destId="{354D4552-1C32-4B2B-96CC-BA7F24D34950}" srcOrd="0" destOrd="0" presId="urn:microsoft.com/office/officeart/2005/8/layout/vList6"/>
    <dgm:cxn modelId="{93F92491-8613-404F-AE8D-52DCBBD66F13}" type="presOf" srcId="{625A71D5-61A0-4FFF-8287-6EF477B8D518}" destId="{23C6C05C-FE97-4377-8955-01CA090EEE16}" srcOrd="0" destOrd="1" presId="urn:microsoft.com/office/officeart/2005/8/layout/vList6"/>
    <dgm:cxn modelId="{A08918C9-7B7D-4189-9491-5EE4A63FB937}" type="presOf" srcId="{EF7879CA-C083-42AF-A085-133644D7B956}" destId="{23C6C05C-FE97-4377-8955-01CA090EEE16}" srcOrd="0" destOrd="4" presId="urn:microsoft.com/office/officeart/2005/8/layout/vList6"/>
    <dgm:cxn modelId="{4BE8445F-65E5-4997-94AE-6F921E90ACDD}" type="presOf" srcId="{07C71B7D-D78C-43B7-A244-791A90FEA050}" destId="{ECF1D5F2-F477-4970-9725-118953844C5D}" srcOrd="0" destOrd="0" presId="urn:microsoft.com/office/officeart/2005/8/layout/vList6"/>
    <dgm:cxn modelId="{1B0C8750-4200-4BFC-90DB-0D60245ECDF4}" srcId="{BCA4C62C-1382-4A0C-82F6-37D887A86298}" destId="{EF7879CA-C083-42AF-A085-133644D7B956}" srcOrd="4" destOrd="0" parTransId="{58C7CCB4-7637-473F-B72E-008483876C77}" sibTransId="{8D57A36A-E2A3-4863-9637-5A1D7A203EE6}"/>
    <dgm:cxn modelId="{538299DE-368E-41CF-9142-ED0B2B99EFD2}" type="presOf" srcId="{BCA4C62C-1382-4A0C-82F6-37D887A86298}" destId="{C6C4C90E-6F33-41D3-8C7B-AE11BC8F58BC}" srcOrd="0" destOrd="0" presId="urn:microsoft.com/office/officeart/2005/8/layout/vList6"/>
    <dgm:cxn modelId="{36F7F1AD-AA37-4254-ABAA-2E10BE4A5FFF}" srcId="{BCA4C62C-1382-4A0C-82F6-37D887A86298}" destId="{35802755-56FB-4B2C-B0F0-26B73231687F}" srcOrd="2" destOrd="0" parTransId="{A86724AC-7776-448E-8323-5D2FD83D8255}" sibTransId="{F7B2353F-389A-4AC8-B05B-F0A96449659A}"/>
    <dgm:cxn modelId="{C2A21678-8A4C-404A-8724-E7B43665C322}" srcId="{BCA4C62C-1382-4A0C-82F6-37D887A86298}" destId="{30D361F9-AAC7-4425-996E-3FB626C8C4ED}" srcOrd="5" destOrd="0" parTransId="{7CA6BCE4-E07A-4B32-A4FD-8B7AC4FBBCA7}" sibTransId="{7D9AF37C-FA63-42A4-8F34-F16046CBA40F}"/>
    <dgm:cxn modelId="{F4CB97B8-5D07-4F8F-B392-FE701D3899B9}" srcId="{3D07A192-D2FF-49ED-90C9-B191E7DDC87E}" destId="{BCA4C62C-1382-4A0C-82F6-37D887A86298}" srcOrd="1" destOrd="0" parTransId="{57D8E091-3E71-488F-8F81-809933046F84}" sibTransId="{6426C4F3-1321-494A-B4FA-C2AD89186551}"/>
    <dgm:cxn modelId="{02FB6F2D-7887-40F7-913D-82C4C638B3DB}" type="presOf" srcId="{35802755-56FB-4B2C-B0F0-26B73231687F}" destId="{23C6C05C-FE97-4377-8955-01CA090EEE16}" srcOrd="0" destOrd="2" presId="urn:microsoft.com/office/officeart/2005/8/layout/vList6"/>
    <dgm:cxn modelId="{FAAAC05E-2A70-4A1D-B12A-C9DBE69AB9D5}" type="presParOf" srcId="{354D4552-1C32-4B2B-96CC-BA7F24D34950}" destId="{9EFD64CF-1B83-41C1-B8A4-A6207C09895B}" srcOrd="0" destOrd="0" presId="urn:microsoft.com/office/officeart/2005/8/layout/vList6"/>
    <dgm:cxn modelId="{C5180C74-5165-4B3F-8E6E-59829FAF0AB8}" type="presParOf" srcId="{9EFD64CF-1B83-41C1-B8A4-A6207C09895B}" destId="{0834DFBD-9182-4F58-8D6A-B7C1A9576AEE}" srcOrd="0" destOrd="0" presId="urn:microsoft.com/office/officeart/2005/8/layout/vList6"/>
    <dgm:cxn modelId="{7D877A6D-C1C8-4308-9C7A-394244083DB3}" type="presParOf" srcId="{9EFD64CF-1B83-41C1-B8A4-A6207C09895B}" destId="{ECF1D5F2-F477-4970-9725-118953844C5D}" srcOrd="1" destOrd="0" presId="urn:microsoft.com/office/officeart/2005/8/layout/vList6"/>
    <dgm:cxn modelId="{ED3E783A-C17D-48D3-9CA2-26505B9A4B5E}" type="presParOf" srcId="{354D4552-1C32-4B2B-96CC-BA7F24D34950}" destId="{FE7EC141-5750-4BE8-A88A-078F5FFA300D}" srcOrd="1" destOrd="0" presId="urn:microsoft.com/office/officeart/2005/8/layout/vList6"/>
    <dgm:cxn modelId="{F762F9C8-E1E3-47E7-A5D3-9CA938141BA2}" type="presParOf" srcId="{354D4552-1C32-4B2B-96CC-BA7F24D34950}" destId="{2858CB35-E932-4CE0-8DD5-787657897DF6}" srcOrd="2" destOrd="0" presId="urn:microsoft.com/office/officeart/2005/8/layout/vList6"/>
    <dgm:cxn modelId="{7AD03E34-CA45-4C74-A745-8027E71B24A6}" type="presParOf" srcId="{2858CB35-E932-4CE0-8DD5-787657897DF6}" destId="{C6C4C90E-6F33-41D3-8C7B-AE11BC8F58BC}" srcOrd="0" destOrd="0" presId="urn:microsoft.com/office/officeart/2005/8/layout/vList6"/>
    <dgm:cxn modelId="{8EBCED89-160D-46D9-8C0D-D31C59EB5A96}" type="presParOf" srcId="{2858CB35-E932-4CE0-8DD5-787657897DF6}" destId="{23C6C05C-FE97-4377-8955-01CA090EEE1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AF762D-8495-4263-AB51-58E58C7013C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16928BB0-4900-4F0E-B6F5-986AEA3826C6}">
      <dgm:prSet phldrT="[Metin]"/>
      <dgm:spPr/>
      <dgm:t>
        <a:bodyPr/>
        <a:lstStyle/>
        <a:p>
          <a:pPr algn="l"/>
          <a:r>
            <a:rPr lang="tr-TR" dirty="0" smtClean="0"/>
            <a:t>Bankacılık	</a:t>
          </a:r>
          <a:endParaRPr lang="tr-TR" dirty="0"/>
        </a:p>
      </dgm:t>
    </dgm:pt>
    <dgm:pt modelId="{41C4F89E-2D94-4E93-97EF-35FABE53D21E}" type="parTrans" cxnId="{3C96C334-9E73-4950-A6A4-E3C969D75B50}">
      <dgm:prSet/>
      <dgm:spPr/>
      <dgm:t>
        <a:bodyPr/>
        <a:lstStyle/>
        <a:p>
          <a:pPr algn="l"/>
          <a:endParaRPr lang="tr-TR"/>
        </a:p>
      </dgm:t>
    </dgm:pt>
    <dgm:pt modelId="{28D8C439-7736-428F-98A7-C415C37CEF27}" type="sibTrans" cxnId="{3C96C334-9E73-4950-A6A4-E3C969D75B50}">
      <dgm:prSet/>
      <dgm:spPr/>
      <dgm:t>
        <a:bodyPr/>
        <a:lstStyle/>
        <a:p>
          <a:pPr algn="l"/>
          <a:endParaRPr lang="tr-TR"/>
        </a:p>
      </dgm:t>
    </dgm:pt>
    <dgm:pt modelId="{73C0538F-7A08-4088-90F6-EE802D74D0C6}">
      <dgm:prSet/>
      <dgm:spPr/>
      <dgm:t>
        <a:bodyPr/>
        <a:lstStyle/>
        <a:p>
          <a:r>
            <a:rPr lang="tr-TR" dirty="0" smtClean="0"/>
            <a:t>Bankacılık ve Finansman</a:t>
          </a:r>
        </a:p>
      </dgm:t>
    </dgm:pt>
    <dgm:pt modelId="{DC028397-D720-4255-8C7E-0C4C945632F2}" type="parTrans" cxnId="{5357FEB1-76CA-472D-A656-97D6F44AAB8C}">
      <dgm:prSet/>
      <dgm:spPr/>
      <dgm:t>
        <a:bodyPr/>
        <a:lstStyle/>
        <a:p>
          <a:endParaRPr lang="tr-TR"/>
        </a:p>
      </dgm:t>
    </dgm:pt>
    <dgm:pt modelId="{1544FC89-63CA-471C-B8B8-AC2F10B77292}" type="sibTrans" cxnId="{5357FEB1-76CA-472D-A656-97D6F44AAB8C}">
      <dgm:prSet/>
      <dgm:spPr/>
      <dgm:t>
        <a:bodyPr/>
        <a:lstStyle/>
        <a:p>
          <a:endParaRPr lang="tr-TR"/>
        </a:p>
      </dgm:t>
    </dgm:pt>
    <dgm:pt modelId="{98DEAE13-C795-4A64-8910-38F3627C6077}">
      <dgm:prSet/>
      <dgm:spPr/>
      <dgm:t>
        <a:bodyPr/>
        <a:lstStyle/>
        <a:p>
          <a:r>
            <a:rPr lang="tr-TR" dirty="0" smtClean="0"/>
            <a:t>Sermaye Piyasası	</a:t>
          </a:r>
        </a:p>
      </dgm:t>
    </dgm:pt>
    <dgm:pt modelId="{884EF324-EBF1-44B9-8594-8BA299B6F256}" type="parTrans" cxnId="{FC1A8EC8-44EE-4095-9EA2-44E679D5F68D}">
      <dgm:prSet/>
      <dgm:spPr/>
      <dgm:t>
        <a:bodyPr/>
        <a:lstStyle/>
        <a:p>
          <a:endParaRPr lang="tr-TR"/>
        </a:p>
      </dgm:t>
    </dgm:pt>
    <dgm:pt modelId="{7C0A3536-9BD2-4655-8162-FDF9330FA102}" type="sibTrans" cxnId="{FC1A8EC8-44EE-4095-9EA2-44E679D5F68D}">
      <dgm:prSet/>
      <dgm:spPr/>
      <dgm:t>
        <a:bodyPr/>
        <a:lstStyle/>
        <a:p>
          <a:endParaRPr lang="tr-TR"/>
        </a:p>
      </dgm:t>
    </dgm:pt>
    <dgm:pt modelId="{637A9385-ACCE-4E1D-B152-E3E45B80F7B9}">
      <dgm:prSet phldrT="[Metin]"/>
      <dgm:spPr/>
      <dgm:t>
        <a:bodyPr/>
        <a:lstStyle/>
        <a:p>
          <a:pPr algn="l"/>
          <a:r>
            <a:rPr lang="tr-TR" dirty="0" smtClean="0"/>
            <a:t>Bankacılık ve Finans</a:t>
          </a:r>
          <a:endParaRPr lang="tr-TR" dirty="0"/>
        </a:p>
      </dgm:t>
    </dgm:pt>
    <dgm:pt modelId="{F57D13E6-A333-4B02-B99D-06321CEDE7FE}" type="parTrans" cxnId="{E9589372-6076-48F9-8636-016AD327D6DA}">
      <dgm:prSet/>
      <dgm:spPr/>
      <dgm:t>
        <a:bodyPr/>
        <a:lstStyle/>
        <a:p>
          <a:endParaRPr lang="tr-TR"/>
        </a:p>
      </dgm:t>
    </dgm:pt>
    <dgm:pt modelId="{907752A2-7358-49D7-AE97-DB2FD3B1ED20}" type="sibTrans" cxnId="{E9589372-6076-48F9-8636-016AD327D6DA}">
      <dgm:prSet/>
      <dgm:spPr/>
      <dgm:t>
        <a:bodyPr/>
        <a:lstStyle/>
        <a:p>
          <a:endParaRPr lang="tr-TR"/>
        </a:p>
      </dgm:t>
    </dgm:pt>
    <dgm:pt modelId="{A08FAF0F-5600-4ADC-BA65-FF95CD0739D7}">
      <dgm:prSet/>
      <dgm:spPr/>
      <dgm:t>
        <a:bodyPr/>
        <a:lstStyle/>
        <a:p>
          <a:r>
            <a:rPr lang="tr-TR" dirty="0" smtClean="0"/>
            <a:t>Bankacılık ve Sigortacılık</a:t>
          </a:r>
        </a:p>
      </dgm:t>
    </dgm:pt>
    <dgm:pt modelId="{230A82C8-C45F-4F0B-9634-D93DDFB3BC6F}" type="parTrans" cxnId="{AB4C1423-484F-4879-91FB-09AEF3C288D4}">
      <dgm:prSet/>
      <dgm:spPr/>
      <dgm:t>
        <a:bodyPr/>
        <a:lstStyle/>
        <a:p>
          <a:endParaRPr lang="tr-TR"/>
        </a:p>
      </dgm:t>
    </dgm:pt>
    <dgm:pt modelId="{1607A9CC-4509-48B8-A8E5-67674DE7090B}" type="sibTrans" cxnId="{AB4C1423-484F-4879-91FB-09AEF3C288D4}">
      <dgm:prSet/>
      <dgm:spPr/>
      <dgm:t>
        <a:bodyPr/>
        <a:lstStyle/>
        <a:p>
          <a:endParaRPr lang="tr-TR"/>
        </a:p>
      </dgm:t>
    </dgm:pt>
    <dgm:pt modelId="{162C17BC-61C7-42E3-9FC3-0C11EA5F5188}">
      <dgm:prSet/>
      <dgm:spPr/>
      <dgm:t>
        <a:bodyPr/>
        <a:lstStyle/>
        <a:p>
          <a:r>
            <a:rPr lang="tr-TR" dirty="0" smtClean="0"/>
            <a:t>Sermaye Piyasası Denetim ve D.</a:t>
          </a:r>
        </a:p>
      </dgm:t>
    </dgm:pt>
    <dgm:pt modelId="{C55AEA53-F2E8-4D67-8858-739ADFE5C0BF}" type="parTrans" cxnId="{AFE597BB-D125-4249-9EAD-48F83ADD0200}">
      <dgm:prSet/>
      <dgm:spPr/>
      <dgm:t>
        <a:bodyPr/>
        <a:lstStyle/>
        <a:p>
          <a:endParaRPr lang="tr-TR"/>
        </a:p>
      </dgm:t>
    </dgm:pt>
    <dgm:pt modelId="{2E3C5506-F373-46B6-90A5-75CD2EBB98E9}" type="sibTrans" cxnId="{AFE597BB-D125-4249-9EAD-48F83ADD0200}">
      <dgm:prSet/>
      <dgm:spPr/>
      <dgm:t>
        <a:bodyPr/>
        <a:lstStyle/>
        <a:p>
          <a:endParaRPr lang="tr-TR"/>
        </a:p>
      </dgm:t>
    </dgm:pt>
    <dgm:pt modelId="{90D823E6-C3E8-47B8-8A54-3672BF903A59}" type="pres">
      <dgm:prSet presAssocID="{47AF762D-8495-4263-AB51-58E58C7013CF}" presName="vert0" presStyleCnt="0">
        <dgm:presLayoutVars>
          <dgm:dir/>
          <dgm:animOne val="branch"/>
          <dgm:animLvl val="lvl"/>
        </dgm:presLayoutVars>
      </dgm:prSet>
      <dgm:spPr/>
      <dgm:t>
        <a:bodyPr/>
        <a:lstStyle/>
        <a:p>
          <a:endParaRPr lang="tr-TR"/>
        </a:p>
      </dgm:t>
    </dgm:pt>
    <dgm:pt modelId="{AF888013-90B3-4DC5-B93A-DC46290748CA}" type="pres">
      <dgm:prSet presAssocID="{16928BB0-4900-4F0E-B6F5-986AEA3826C6}" presName="thickLine" presStyleLbl="alignNode1" presStyleIdx="0" presStyleCnt="6"/>
      <dgm:spPr/>
    </dgm:pt>
    <dgm:pt modelId="{97DE0E28-8F51-4278-9B2E-70222CB162C9}" type="pres">
      <dgm:prSet presAssocID="{16928BB0-4900-4F0E-B6F5-986AEA3826C6}" presName="horz1" presStyleCnt="0"/>
      <dgm:spPr/>
    </dgm:pt>
    <dgm:pt modelId="{E623B5E8-D6DC-446C-984A-56326B742C6E}" type="pres">
      <dgm:prSet presAssocID="{16928BB0-4900-4F0E-B6F5-986AEA3826C6}" presName="tx1" presStyleLbl="revTx" presStyleIdx="0" presStyleCnt="6"/>
      <dgm:spPr/>
      <dgm:t>
        <a:bodyPr/>
        <a:lstStyle/>
        <a:p>
          <a:endParaRPr lang="tr-TR"/>
        </a:p>
      </dgm:t>
    </dgm:pt>
    <dgm:pt modelId="{D033F4A0-8A9D-4B92-BBFD-D399B630882A}" type="pres">
      <dgm:prSet presAssocID="{16928BB0-4900-4F0E-B6F5-986AEA3826C6}" presName="vert1" presStyleCnt="0"/>
      <dgm:spPr/>
    </dgm:pt>
    <dgm:pt modelId="{9C730562-AF6A-4614-A025-DA2EC0EB38B5}" type="pres">
      <dgm:prSet presAssocID="{637A9385-ACCE-4E1D-B152-E3E45B80F7B9}" presName="thickLine" presStyleLbl="alignNode1" presStyleIdx="1" presStyleCnt="6"/>
      <dgm:spPr/>
    </dgm:pt>
    <dgm:pt modelId="{43F8A143-D08E-41C6-8578-CA4BF1D74837}" type="pres">
      <dgm:prSet presAssocID="{637A9385-ACCE-4E1D-B152-E3E45B80F7B9}" presName="horz1" presStyleCnt="0"/>
      <dgm:spPr/>
    </dgm:pt>
    <dgm:pt modelId="{3A293CA8-8C07-4CD6-ADA6-0D6037FD263C}" type="pres">
      <dgm:prSet presAssocID="{637A9385-ACCE-4E1D-B152-E3E45B80F7B9}" presName="tx1" presStyleLbl="revTx" presStyleIdx="1" presStyleCnt="6"/>
      <dgm:spPr/>
      <dgm:t>
        <a:bodyPr/>
        <a:lstStyle/>
        <a:p>
          <a:endParaRPr lang="tr-TR"/>
        </a:p>
      </dgm:t>
    </dgm:pt>
    <dgm:pt modelId="{9B985077-FD7B-43FE-A7A8-2CFDEB3B78F6}" type="pres">
      <dgm:prSet presAssocID="{637A9385-ACCE-4E1D-B152-E3E45B80F7B9}" presName="vert1" presStyleCnt="0"/>
      <dgm:spPr/>
    </dgm:pt>
    <dgm:pt modelId="{5A4D171E-EF3F-4205-AE4D-329AFA0C1D91}" type="pres">
      <dgm:prSet presAssocID="{73C0538F-7A08-4088-90F6-EE802D74D0C6}" presName="thickLine" presStyleLbl="alignNode1" presStyleIdx="2" presStyleCnt="6"/>
      <dgm:spPr/>
    </dgm:pt>
    <dgm:pt modelId="{7D7ECBE6-4064-4365-BB3E-82F4FF5D54EE}" type="pres">
      <dgm:prSet presAssocID="{73C0538F-7A08-4088-90F6-EE802D74D0C6}" presName="horz1" presStyleCnt="0"/>
      <dgm:spPr/>
    </dgm:pt>
    <dgm:pt modelId="{771EC91E-02BA-4192-A1B4-FBD090D58894}" type="pres">
      <dgm:prSet presAssocID="{73C0538F-7A08-4088-90F6-EE802D74D0C6}" presName="tx1" presStyleLbl="revTx" presStyleIdx="2" presStyleCnt="6"/>
      <dgm:spPr/>
      <dgm:t>
        <a:bodyPr/>
        <a:lstStyle/>
        <a:p>
          <a:endParaRPr lang="tr-TR"/>
        </a:p>
      </dgm:t>
    </dgm:pt>
    <dgm:pt modelId="{87CA723D-478E-4A63-B4E3-6A08499CEA3D}" type="pres">
      <dgm:prSet presAssocID="{73C0538F-7A08-4088-90F6-EE802D74D0C6}" presName="vert1" presStyleCnt="0"/>
      <dgm:spPr/>
    </dgm:pt>
    <dgm:pt modelId="{FEB6D921-B827-4348-82F3-330C4E6C5DF2}" type="pres">
      <dgm:prSet presAssocID="{A08FAF0F-5600-4ADC-BA65-FF95CD0739D7}" presName="thickLine" presStyleLbl="alignNode1" presStyleIdx="3" presStyleCnt="6"/>
      <dgm:spPr/>
    </dgm:pt>
    <dgm:pt modelId="{B29AA780-76A1-4381-9DEF-1FE9AD4CADED}" type="pres">
      <dgm:prSet presAssocID="{A08FAF0F-5600-4ADC-BA65-FF95CD0739D7}" presName="horz1" presStyleCnt="0"/>
      <dgm:spPr/>
    </dgm:pt>
    <dgm:pt modelId="{1D643848-B3F1-41F5-A549-D01880012358}" type="pres">
      <dgm:prSet presAssocID="{A08FAF0F-5600-4ADC-BA65-FF95CD0739D7}" presName="tx1" presStyleLbl="revTx" presStyleIdx="3" presStyleCnt="6"/>
      <dgm:spPr/>
      <dgm:t>
        <a:bodyPr/>
        <a:lstStyle/>
        <a:p>
          <a:endParaRPr lang="tr-TR"/>
        </a:p>
      </dgm:t>
    </dgm:pt>
    <dgm:pt modelId="{75F48840-07D6-4B3A-A8DC-ED0971F9D6E8}" type="pres">
      <dgm:prSet presAssocID="{A08FAF0F-5600-4ADC-BA65-FF95CD0739D7}" presName="vert1" presStyleCnt="0"/>
      <dgm:spPr/>
    </dgm:pt>
    <dgm:pt modelId="{91509822-0968-4525-A6EA-C4EA8676F132}" type="pres">
      <dgm:prSet presAssocID="{98DEAE13-C795-4A64-8910-38F3627C6077}" presName="thickLine" presStyleLbl="alignNode1" presStyleIdx="4" presStyleCnt="6"/>
      <dgm:spPr/>
    </dgm:pt>
    <dgm:pt modelId="{7BE51012-E70A-4983-80C8-9B73D802A98B}" type="pres">
      <dgm:prSet presAssocID="{98DEAE13-C795-4A64-8910-38F3627C6077}" presName="horz1" presStyleCnt="0"/>
      <dgm:spPr/>
    </dgm:pt>
    <dgm:pt modelId="{06D93EA4-4885-4641-A914-3146F5BEAA37}" type="pres">
      <dgm:prSet presAssocID="{98DEAE13-C795-4A64-8910-38F3627C6077}" presName="tx1" presStyleLbl="revTx" presStyleIdx="4" presStyleCnt="6"/>
      <dgm:spPr/>
      <dgm:t>
        <a:bodyPr/>
        <a:lstStyle/>
        <a:p>
          <a:endParaRPr lang="tr-TR"/>
        </a:p>
      </dgm:t>
    </dgm:pt>
    <dgm:pt modelId="{D13D3462-EF31-45EB-934D-60581AF9F08B}" type="pres">
      <dgm:prSet presAssocID="{98DEAE13-C795-4A64-8910-38F3627C6077}" presName="vert1" presStyleCnt="0"/>
      <dgm:spPr/>
    </dgm:pt>
    <dgm:pt modelId="{0542BE68-88B7-46F9-9241-054108C501C4}" type="pres">
      <dgm:prSet presAssocID="{162C17BC-61C7-42E3-9FC3-0C11EA5F5188}" presName="thickLine" presStyleLbl="alignNode1" presStyleIdx="5" presStyleCnt="6"/>
      <dgm:spPr/>
    </dgm:pt>
    <dgm:pt modelId="{5F845D71-79ED-44BB-8F92-6C390C841B69}" type="pres">
      <dgm:prSet presAssocID="{162C17BC-61C7-42E3-9FC3-0C11EA5F5188}" presName="horz1" presStyleCnt="0"/>
      <dgm:spPr/>
    </dgm:pt>
    <dgm:pt modelId="{16236A51-5C23-49ED-B7DA-56C23359F22E}" type="pres">
      <dgm:prSet presAssocID="{162C17BC-61C7-42E3-9FC3-0C11EA5F5188}" presName="tx1" presStyleLbl="revTx" presStyleIdx="5" presStyleCnt="6"/>
      <dgm:spPr/>
      <dgm:t>
        <a:bodyPr/>
        <a:lstStyle/>
        <a:p>
          <a:endParaRPr lang="tr-TR"/>
        </a:p>
      </dgm:t>
    </dgm:pt>
    <dgm:pt modelId="{C22B6479-3878-4637-9BFB-05DC3CEEFAB1}" type="pres">
      <dgm:prSet presAssocID="{162C17BC-61C7-42E3-9FC3-0C11EA5F5188}" presName="vert1" presStyleCnt="0"/>
      <dgm:spPr/>
    </dgm:pt>
  </dgm:ptLst>
  <dgm:cxnLst>
    <dgm:cxn modelId="{AFE597BB-D125-4249-9EAD-48F83ADD0200}" srcId="{47AF762D-8495-4263-AB51-58E58C7013CF}" destId="{162C17BC-61C7-42E3-9FC3-0C11EA5F5188}" srcOrd="5" destOrd="0" parTransId="{C55AEA53-F2E8-4D67-8858-739ADFE5C0BF}" sibTransId="{2E3C5506-F373-46B6-90A5-75CD2EBB98E9}"/>
    <dgm:cxn modelId="{AB4C1423-484F-4879-91FB-09AEF3C288D4}" srcId="{47AF762D-8495-4263-AB51-58E58C7013CF}" destId="{A08FAF0F-5600-4ADC-BA65-FF95CD0739D7}" srcOrd="3" destOrd="0" parTransId="{230A82C8-C45F-4F0B-9634-D93DDFB3BC6F}" sibTransId="{1607A9CC-4509-48B8-A8E5-67674DE7090B}"/>
    <dgm:cxn modelId="{E7D4C111-FC77-4433-A04C-84502710A73D}" type="presOf" srcId="{98DEAE13-C795-4A64-8910-38F3627C6077}" destId="{06D93EA4-4885-4641-A914-3146F5BEAA37}" srcOrd="0" destOrd="0" presId="urn:microsoft.com/office/officeart/2008/layout/LinedList"/>
    <dgm:cxn modelId="{89A46254-B4B7-40E7-925B-6390DE3B1144}" type="presOf" srcId="{162C17BC-61C7-42E3-9FC3-0C11EA5F5188}" destId="{16236A51-5C23-49ED-B7DA-56C23359F22E}" srcOrd="0" destOrd="0" presId="urn:microsoft.com/office/officeart/2008/layout/LinedList"/>
    <dgm:cxn modelId="{20003472-83C9-4DA6-91BE-C43A2389E35B}" type="presOf" srcId="{47AF762D-8495-4263-AB51-58E58C7013CF}" destId="{90D823E6-C3E8-47B8-8A54-3672BF903A59}" srcOrd="0" destOrd="0" presId="urn:microsoft.com/office/officeart/2008/layout/LinedList"/>
    <dgm:cxn modelId="{B5ADE4C0-9471-4A50-B55C-7B04500A67F5}" type="presOf" srcId="{637A9385-ACCE-4E1D-B152-E3E45B80F7B9}" destId="{3A293CA8-8C07-4CD6-ADA6-0D6037FD263C}" srcOrd="0" destOrd="0" presId="urn:microsoft.com/office/officeart/2008/layout/LinedList"/>
    <dgm:cxn modelId="{A6C3D359-29AA-492F-9AEA-4D2EFEBC16AA}" type="presOf" srcId="{A08FAF0F-5600-4ADC-BA65-FF95CD0739D7}" destId="{1D643848-B3F1-41F5-A549-D01880012358}" srcOrd="0" destOrd="0" presId="urn:microsoft.com/office/officeart/2008/layout/LinedList"/>
    <dgm:cxn modelId="{80BE388D-748D-4A31-83D0-BCD4B5B0F2F8}" type="presOf" srcId="{73C0538F-7A08-4088-90F6-EE802D74D0C6}" destId="{771EC91E-02BA-4192-A1B4-FBD090D58894}" srcOrd="0" destOrd="0" presId="urn:microsoft.com/office/officeart/2008/layout/LinedList"/>
    <dgm:cxn modelId="{FC1A8EC8-44EE-4095-9EA2-44E679D5F68D}" srcId="{47AF762D-8495-4263-AB51-58E58C7013CF}" destId="{98DEAE13-C795-4A64-8910-38F3627C6077}" srcOrd="4" destOrd="0" parTransId="{884EF324-EBF1-44B9-8594-8BA299B6F256}" sibTransId="{7C0A3536-9BD2-4655-8162-FDF9330FA102}"/>
    <dgm:cxn modelId="{E9589372-6076-48F9-8636-016AD327D6DA}" srcId="{47AF762D-8495-4263-AB51-58E58C7013CF}" destId="{637A9385-ACCE-4E1D-B152-E3E45B80F7B9}" srcOrd="1" destOrd="0" parTransId="{F57D13E6-A333-4B02-B99D-06321CEDE7FE}" sibTransId="{907752A2-7358-49D7-AE97-DB2FD3B1ED20}"/>
    <dgm:cxn modelId="{19C4A453-F773-4A06-9EC6-B4339BA891B3}" type="presOf" srcId="{16928BB0-4900-4F0E-B6F5-986AEA3826C6}" destId="{E623B5E8-D6DC-446C-984A-56326B742C6E}" srcOrd="0" destOrd="0" presId="urn:microsoft.com/office/officeart/2008/layout/LinedList"/>
    <dgm:cxn modelId="{3C96C334-9E73-4950-A6A4-E3C969D75B50}" srcId="{47AF762D-8495-4263-AB51-58E58C7013CF}" destId="{16928BB0-4900-4F0E-B6F5-986AEA3826C6}" srcOrd="0" destOrd="0" parTransId="{41C4F89E-2D94-4E93-97EF-35FABE53D21E}" sibTransId="{28D8C439-7736-428F-98A7-C415C37CEF27}"/>
    <dgm:cxn modelId="{5357FEB1-76CA-472D-A656-97D6F44AAB8C}" srcId="{47AF762D-8495-4263-AB51-58E58C7013CF}" destId="{73C0538F-7A08-4088-90F6-EE802D74D0C6}" srcOrd="2" destOrd="0" parTransId="{DC028397-D720-4255-8C7E-0C4C945632F2}" sibTransId="{1544FC89-63CA-471C-B8B8-AC2F10B77292}"/>
    <dgm:cxn modelId="{4A401D1D-4447-4D46-B727-8B0EB13D88C2}" type="presParOf" srcId="{90D823E6-C3E8-47B8-8A54-3672BF903A59}" destId="{AF888013-90B3-4DC5-B93A-DC46290748CA}" srcOrd="0" destOrd="0" presId="urn:microsoft.com/office/officeart/2008/layout/LinedList"/>
    <dgm:cxn modelId="{5771BEA2-3792-4D46-9286-998C2FAC7CF4}" type="presParOf" srcId="{90D823E6-C3E8-47B8-8A54-3672BF903A59}" destId="{97DE0E28-8F51-4278-9B2E-70222CB162C9}" srcOrd="1" destOrd="0" presId="urn:microsoft.com/office/officeart/2008/layout/LinedList"/>
    <dgm:cxn modelId="{F72740B3-3AD7-4A6F-8BAA-C3D7DAB0E260}" type="presParOf" srcId="{97DE0E28-8F51-4278-9B2E-70222CB162C9}" destId="{E623B5E8-D6DC-446C-984A-56326B742C6E}" srcOrd="0" destOrd="0" presId="urn:microsoft.com/office/officeart/2008/layout/LinedList"/>
    <dgm:cxn modelId="{223C3410-8689-4AA5-8FFF-2DDBC7FF8808}" type="presParOf" srcId="{97DE0E28-8F51-4278-9B2E-70222CB162C9}" destId="{D033F4A0-8A9D-4B92-BBFD-D399B630882A}" srcOrd="1" destOrd="0" presId="urn:microsoft.com/office/officeart/2008/layout/LinedList"/>
    <dgm:cxn modelId="{B7C6D800-0EA6-4234-ACE9-4A46F958CCB9}" type="presParOf" srcId="{90D823E6-C3E8-47B8-8A54-3672BF903A59}" destId="{9C730562-AF6A-4614-A025-DA2EC0EB38B5}" srcOrd="2" destOrd="0" presId="urn:microsoft.com/office/officeart/2008/layout/LinedList"/>
    <dgm:cxn modelId="{9BD41E7E-E076-4ECF-8D63-D08C48B467F7}" type="presParOf" srcId="{90D823E6-C3E8-47B8-8A54-3672BF903A59}" destId="{43F8A143-D08E-41C6-8578-CA4BF1D74837}" srcOrd="3" destOrd="0" presId="urn:microsoft.com/office/officeart/2008/layout/LinedList"/>
    <dgm:cxn modelId="{4BE01FD8-823E-42F6-B8FF-164E4A498417}" type="presParOf" srcId="{43F8A143-D08E-41C6-8578-CA4BF1D74837}" destId="{3A293CA8-8C07-4CD6-ADA6-0D6037FD263C}" srcOrd="0" destOrd="0" presId="urn:microsoft.com/office/officeart/2008/layout/LinedList"/>
    <dgm:cxn modelId="{218E6804-5D72-4B88-AB0A-4EF4350672B2}" type="presParOf" srcId="{43F8A143-D08E-41C6-8578-CA4BF1D74837}" destId="{9B985077-FD7B-43FE-A7A8-2CFDEB3B78F6}" srcOrd="1" destOrd="0" presId="urn:microsoft.com/office/officeart/2008/layout/LinedList"/>
    <dgm:cxn modelId="{43FD6D7D-C182-40E7-9C16-82B7E97FBB18}" type="presParOf" srcId="{90D823E6-C3E8-47B8-8A54-3672BF903A59}" destId="{5A4D171E-EF3F-4205-AE4D-329AFA0C1D91}" srcOrd="4" destOrd="0" presId="urn:microsoft.com/office/officeart/2008/layout/LinedList"/>
    <dgm:cxn modelId="{03EA4065-3D57-49FA-BE68-AD1B253E2EE6}" type="presParOf" srcId="{90D823E6-C3E8-47B8-8A54-3672BF903A59}" destId="{7D7ECBE6-4064-4365-BB3E-82F4FF5D54EE}" srcOrd="5" destOrd="0" presId="urn:microsoft.com/office/officeart/2008/layout/LinedList"/>
    <dgm:cxn modelId="{0EAC5B0A-0A0D-4BF9-9926-F0B23B973182}" type="presParOf" srcId="{7D7ECBE6-4064-4365-BB3E-82F4FF5D54EE}" destId="{771EC91E-02BA-4192-A1B4-FBD090D58894}" srcOrd="0" destOrd="0" presId="urn:microsoft.com/office/officeart/2008/layout/LinedList"/>
    <dgm:cxn modelId="{41DE3356-13CE-4996-B31C-AE3471D26A53}" type="presParOf" srcId="{7D7ECBE6-4064-4365-BB3E-82F4FF5D54EE}" destId="{87CA723D-478E-4A63-B4E3-6A08499CEA3D}" srcOrd="1" destOrd="0" presId="urn:microsoft.com/office/officeart/2008/layout/LinedList"/>
    <dgm:cxn modelId="{D2B8AC72-2DB1-4F2F-9613-D527B044A65A}" type="presParOf" srcId="{90D823E6-C3E8-47B8-8A54-3672BF903A59}" destId="{FEB6D921-B827-4348-82F3-330C4E6C5DF2}" srcOrd="6" destOrd="0" presId="urn:microsoft.com/office/officeart/2008/layout/LinedList"/>
    <dgm:cxn modelId="{F967AA55-9BEC-406B-84A4-EB47EE6BF8BA}" type="presParOf" srcId="{90D823E6-C3E8-47B8-8A54-3672BF903A59}" destId="{B29AA780-76A1-4381-9DEF-1FE9AD4CADED}" srcOrd="7" destOrd="0" presId="urn:microsoft.com/office/officeart/2008/layout/LinedList"/>
    <dgm:cxn modelId="{DC692C53-BF83-4CE4-8E7D-B4FC4F7C6AD1}" type="presParOf" srcId="{B29AA780-76A1-4381-9DEF-1FE9AD4CADED}" destId="{1D643848-B3F1-41F5-A549-D01880012358}" srcOrd="0" destOrd="0" presId="urn:microsoft.com/office/officeart/2008/layout/LinedList"/>
    <dgm:cxn modelId="{C029152B-CF62-46BB-8E1F-3AB56B09FDC6}" type="presParOf" srcId="{B29AA780-76A1-4381-9DEF-1FE9AD4CADED}" destId="{75F48840-07D6-4B3A-A8DC-ED0971F9D6E8}" srcOrd="1" destOrd="0" presId="urn:microsoft.com/office/officeart/2008/layout/LinedList"/>
    <dgm:cxn modelId="{AE6438D0-774C-4234-B234-FCA3AEBE1F64}" type="presParOf" srcId="{90D823E6-C3E8-47B8-8A54-3672BF903A59}" destId="{91509822-0968-4525-A6EA-C4EA8676F132}" srcOrd="8" destOrd="0" presId="urn:microsoft.com/office/officeart/2008/layout/LinedList"/>
    <dgm:cxn modelId="{66D56117-9438-4F5A-9BF0-AD1724D4A3B8}" type="presParOf" srcId="{90D823E6-C3E8-47B8-8A54-3672BF903A59}" destId="{7BE51012-E70A-4983-80C8-9B73D802A98B}" srcOrd="9" destOrd="0" presId="urn:microsoft.com/office/officeart/2008/layout/LinedList"/>
    <dgm:cxn modelId="{FBAE7534-EC46-4D0E-B59F-CEB68A72BED3}" type="presParOf" srcId="{7BE51012-E70A-4983-80C8-9B73D802A98B}" destId="{06D93EA4-4885-4641-A914-3146F5BEAA37}" srcOrd="0" destOrd="0" presId="urn:microsoft.com/office/officeart/2008/layout/LinedList"/>
    <dgm:cxn modelId="{7B272CF5-00B7-4A8B-96B1-C1D6D2D9AE15}" type="presParOf" srcId="{7BE51012-E70A-4983-80C8-9B73D802A98B}" destId="{D13D3462-EF31-45EB-934D-60581AF9F08B}" srcOrd="1" destOrd="0" presId="urn:microsoft.com/office/officeart/2008/layout/LinedList"/>
    <dgm:cxn modelId="{79AA7B58-2A84-4174-A74F-ECBA7C32EC4C}" type="presParOf" srcId="{90D823E6-C3E8-47B8-8A54-3672BF903A59}" destId="{0542BE68-88B7-46F9-9241-054108C501C4}" srcOrd="10" destOrd="0" presId="urn:microsoft.com/office/officeart/2008/layout/LinedList"/>
    <dgm:cxn modelId="{ADEF01F2-A31C-4224-8385-0CEEC179878F}" type="presParOf" srcId="{90D823E6-C3E8-47B8-8A54-3672BF903A59}" destId="{5F845D71-79ED-44BB-8F92-6C390C841B69}" srcOrd="11" destOrd="0" presId="urn:microsoft.com/office/officeart/2008/layout/LinedList"/>
    <dgm:cxn modelId="{682D0532-750C-4FA8-9191-B1C199AEE4A0}" type="presParOf" srcId="{5F845D71-79ED-44BB-8F92-6C390C841B69}" destId="{16236A51-5C23-49ED-B7DA-56C23359F22E}" srcOrd="0" destOrd="0" presId="urn:microsoft.com/office/officeart/2008/layout/LinedList"/>
    <dgm:cxn modelId="{3DF87F66-9FB3-47B6-8F28-8A8608B06DBC}" type="presParOf" srcId="{5F845D71-79ED-44BB-8F92-6C390C841B69}" destId="{C22B6479-3878-4637-9BFB-05DC3CEEFAB1}" srcOrd="1" destOrd="0" presId="urn:microsoft.com/office/officeart/2008/layout/LinedList"/>
  </dgm:cxnLst>
  <dgm:bg>
    <a:effectLst>
      <a:glow rad="139700">
        <a:schemeClr val="accent1">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AF762D-8495-4263-AB51-58E58C7013C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B4B8C0BE-6149-4ADD-B914-C0F86B56A3EA}">
      <dgm:prSet/>
      <dgm:spPr/>
      <dgm:t>
        <a:bodyPr/>
        <a:lstStyle/>
        <a:p>
          <a:r>
            <a:rPr lang="tr-TR" dirty="0" err="1" smtClean="0">
              <a:sym typeface="+mn-ea"/>
            </a:rPr>
            <a:t>Aktüerya</a:t>
          </a:r>
          <a:endParaRPr lang="tr-TR" dirty="0" smtClean="0">
            <a:sym typeface="+mn-ea"/>
          </a:endParaRPr>
        </a:p>
      </dgm:t>
    </dgm:pt>
    <dgm:pt modelId="{B2550FF5-6AF3-4B38-8ADF-E2DE34A9C48D}" type="parTrans" cxnId="{08A4A4E8-B3DE-4BDD-B1DE-C1E6DB5D777B}">
      <dgm:prSet/>
      <dgm:spPr/>
      <dgm:t>
        <a:bodyPr/>
        <a:lstStyle/>
        <a:p>
          <a:endParaRPr lang="tr-TR"/>
        </a:p>
      </dgm:t>
    </dgm:pt>
    <dgm:pt modelId="{EBB99F53-A2B6-453C-B072-9A69AA49119C}" type="sibTrans" cxnId="{08A4A4E8-B3DE-4BDD-B1DE-C1E6DB5D777B}">
      <dgm:prSet/>
      <dgm:spPr/>
      <dgm:t>
        <a:bodyPr/>
        <a:lstStyle/>
        <a:p>
          <a:endParaRPr lang="tr-TR"/>
        </a:p>
      </dgm:t>
    </dgm:pt>
    <dgm:pt modelId="{E9597E91-BC8F-4592-892D-73D8F82A7978}">
      <dgm:prSet/>
      <dgm:spPr/>
      <dgm:t>
        <a:bodyPr/>
        <a:lstStyle/>
        <a:p>
          <a:r>
            <a:rPr lang="tr-TR" dirty="0" smtClean="0">
              <a:sym typeface="+mn-ea"/>
            </a:rPr>
            <a:t>Pazarlama		</a:t>
          </a:r>
          <a:endParaRPr lang="tr-TR" dirty="0" smtClean="0"/>
        </a:p>
      </dgm:t>
    </dgm:pt>
    <dgm:pt modelId="{7D7FEEF9-6063-4116-9E15-8C7386CC5148}" type="parTrans" cxnId="{6265440F-AAC8-4534-94C8-FF86E68CD8E3}">
      <dgm:prSet/>
      <dgm:spPr/>
      <dgm:t>
        <a:bodyPr/>
        <a:lstStyle/>
        <a:p>
          <a:endParaRPr lang="tr-TR"/>
        </a:p>
      </dgm:t>
    </dgm:pt>
    <dgm:pt modelId="{4D787999-9DCF-46A8-BBF8-8E1CE2E2B4D4}" type="sibTrans" cxnId="{6265440F-AAC8-4534-94C8-FF86E68CD8E3}">
      <dgm:prSet/>
      <dgm:spPr/>
      <dgm:t>
        <a:bodyPr/>
        <a:lstStyle/>
        <a:p>
          <a:endParaRPr lang="tr-TR"/>
        </a:p>
      </dgm:t>
    </dgm:pt>
    <dgm:pt modelId="{6D01FA51-CE0A-4D05-A896-BF2649805B9E}">
      <dgm:prSet/>
      <dgm:spPr/>
      <dgm:t>
        <a:bodyPr/>
        <a:lstStyle/>
        <a:p>
          <a:r>
            <a:rPr lang="tr-TR" dirty="0" smtClean="0">
              <a:sym typeface="+mn-ea"/>
            </a:rPr>
            <a:t>Gayrimenkul ve Varlık Değerleme</a:t>
          </a:r>
          <a:endParaRPr lang="tr-TR" dirty="0" smtClean="0"/>
        </a:p>
      </dgm:t>
    </dgm:pt>
    <dgm:pt modelId="{56BD5B73-E436-4E94-9562-DB176BA6C2A9}" type="parTrans" cxnId="{A7F6B5C3-CE98-4022-AC14-C94C8AF11C69}">
      <dgm:prSet/>
      <dgm:spPr/>
      <dgm:t>
        <a:bodyPr/>
        <a:lstStyle/>
        <a:p>
          <a:endParaRPr lang="tr-TR"/>
        </a:p>
      </dgm:t>
    </dgm:pt>
    <dgm:pt modelId="{36B72738-D0E9-4597-88A9-D200CCB951FD}" type="sibTrans" cxnId="{A7F6B5C3-CE98-4022-AC14-C94C8AF11C69}">
      <dgm:prSet/>
      <dgm:spPr/>
      <dgm:t>
        <a:bodyPr/>
        <a:lstStyle/>
        <a:p>
          <a:endParaRPr lang="tr-TR"/>
        </a:p>
      </dgm:t>
    </dgm:pt>
    <dgm:pt modelId="{69B5932D-A488-4106-9769-2A4152DCED53}">
      <dgm:prSet/>
      <dgm:spPr/>
      <dgm:t>
        <a:bodyPr/>
        <a:lstStyle/>
        <a:p>
          <a:r>
            <a:rPr lang="tr-TR" dirty="0" smtClean="0">
              <a:sym typeface="+mn-ea"/>
            </a:rPr>
            <a:t>Sivil Hava Ulaştırma İşletmeciliği</a:t>
          </a:r>
          <a:endParaRPr lang="tr-TR" dirty="0">
            <a:latin typeface="Verdana" panose="020B0604030504040204"/>
            <a:cs typeface="Times New Roman" panose="02020603050405020304"/>
          </a:endParaRPr>
        </a:p>
      </dgm:t>
    </dgm:pt>
    <dgm:pt modelId="{C2582EB8-4C52-461D-BD86-F251DBDB233C}" type="parTrans" cxnId="{70D9D7C5-667E-4F40-A646-A8980A604872}">
      <dgm:prSet/>
      <dgm:spPr/>
      <dgm:t>
        <a:bodyPr/>
        <a:lstStyle/>
        <a:p>
          <a:endParaRPr lang="tr-TR"/>
        </a:p>
      </dgm:t>
    </dgm:pt>
    <dgm:pt modelId="{69452818-6709-462B-8E7C-1AC86E7762CA}" type="sibTrans" cxnId="{70D9D7C5-667E-4F40-A646-A8980A604872}">
      <dgm:prSet/>
      <dgm:spPr/>
      <dgm:t>
        <a:bodyPr/>
        <a:lstStyle/>
        <a:p>
          <a:endParaRPr lang="tr-TR"/>
        </a:p>
      </dgm:t>
    </dgm:pt>
    <dgm:pt modelId="{A9B80549-F285-448B-83DD-22BFE514A7E2}">
      <dgm:prSet/>
      <dgm:spPr/>
      <dgm:t>
        <a:bodyPr/>
        <a:lstStyle/>
        <a:p>
          <a:r>
            <a:rPr lang="tr-TR" dirty="0" smtClean="0">
              <a:sym typeface="+mn-ea"/>
            </a:rPr>
            <a:t>Sigortacılık		</a:t>
          </a:r>
        </a:p>
      </dgm:t>
    </dgm:pt>
    <dgm:pt modelId="{E9B33B42-9A9E-44E6-ADED-8763CEB5AF42}" type="parTrans" cxnId="{EF10B3CD-D355-45DE-9F3E-C3D4D8CD99F8}">
      <dgm:prSet/>
      <dgm:spPr/>
      <dgm:t>
        <a:bodyPr/>
        <a:lstStyle/>
        <a:p>
          <a:endParaRPr lang="tr-TR"/>
        </a:p>
      </dgm:t>
    </dgm:pt>
    <dgm:pt modelId="{AE000E4D-207A-47AD-AB7A-65E7DB6BC1A4}" type="sibTrans" cxnId="{EF10B3CD-D355-45DE-9F3E-C3D4D8CD99F8}">
      <dgm:prSet/>
      <dgm:spPr/>
      <dgm:t>
        <a:bodyPr/>
        <a:lstStyle/>
        <a:p>
          <a:endParaRPr lang="tr-TR"/>
        </a:p>
      </dgm:t>
    </dgm:pt>
    <dgm:pt modelId="{68C79C7C-838F-49FB-A4BA-C39D81037289}">
      <dgm:prSet/>
      <dgm:spPr/>
      <dgm:t>
        <a:bodyPr/>
        <a:lstStyle/>
        <a:p>
          <a:r>
            <a:rPr lang="tr-TR" dirty="0" smtClean="0">
              <a:sym typeface="+mn-ea"/>
            </a:rPr>
            <a:t>Sigortacılık ve Risk Yönetimi</a:t>
          </a:r>
        </a:p>
      </dgm:t>
    </dgm:pt>
    <dgm:pt modelId="{AFDE3A6F-06B2-4F6A-AD57-2362B385EF98}" type="parTrans" cxnId="{83A06FEE-361C-4BEB-BACF-E914197498BA}">
      <dgm:prSet/>
      <dgm:spPr/>
      <dgm:t>
        <a:bodyPr/>
        <a:lstStyle/>
        <a:p>
          <a:endParaRPr lang="tr-TR"/>
        </a:p>
      </dgm:t>
    </dgm:pt>
    <dgm:pt modelId="{1CBE1AC2-69CA-4B10-81DE-1B1FB6F337B8}" type="sibTrans" cxnId="{83A06FEE-361C-4BEB-BACF-E914197498BA}">
      <dgm:prSet/>
      <dgm:spPr/>
      <dgm:t>
        <a:bodyPr/>
        <a:lstStyle/>
        <a:p>
          <a:endParaRPr lang="tr-TR"/>
        </a:p>
      </dgm:t>
    </dgm:pt>
    <dgm:pt modelId="{F76D2880-83A7-4493-9B41-352A8A7556AE}">
      <dgm:prSet/>
      <dgm:spPr/>
      <dgm:t>
        <a:bodyPr/>
        <a:lstStyle/>
        <a:p>
          <a:r>
            <a:rPr lang="tr-TR" dirty="0" smtClean="0">
              <a:sym typeface="+mn-ea"/>
            </a:rPr>
            <a:t>Uluslararası Finans</a:t>
          </a:r>
        </a:p>
      </dgm:t>
    </dgm:pt>
    <dgm:pt modelId="{D4262B2F-ADAB-497A-B4F6-7A025DA3C5D6}" type="parTrans" cxnId="{1BD324B8-D5B3-47F8-A974-3F83D3DE697B}">
      <dgm:prSet/>
      <dgm:spPr/>
      <dgm:t>
        <a:bodyPr/>
        <a:lstStyle/>
        <a:p>
          <a:endParaRPr lang="tr-TR"/>
        </a:p>
      </dgm:t>
    </dgm:pt>
    <dgm:pt modelId="{0648542A-DA37-4C2C-82AC-BE074B8333E0}" type="sibTrans" cxnId="{1BD324B8-D5B3-47F8-A974-3F83D3DE697B}">
      <dgm:prSet/>
      <dgm:spPr/>
      <dgm:t>
        <a:bodyPr/>
        <a:lstStyle/>
        <a:p>
          <a:endParaRPr lang="tr-TR"/>
        </a:p>
      </dgm:t>
    </dgm:pt>
    <dgm:pt modelId="{90D823E6-C3E8-47B8-8A54-3672BF903A59}" type="pres">
      <dgm:prSet presAssocID="{47AF762D-8495-4263-AB51-58E58C7013CF}" presName="vert0" presStyleCnt="0">
        <dgm:presLayoutVars>
          <dgm:dir/>
          <dgm:animOne val="branch"/>
          <dgm:animLvl val="lvl"/>
        </dgm:presLayoutVars>
      </dgm:prSet>
      <dgm:spPr/>
      <dgm:t>
        <a:bodyPr/>
        <a:lstStyle/>
        <a:p>
          <a:endParaRPr lang="tr-TR"/>
        </a:p>
      </dgm:t>
    </dgm:pt>
    <dgm:pt modelId="{901A850E-F371-45E9-A8D0-4FB53AD3C8F8}" type="pres">
      <dgm:prSet presAssocID="{A9B80549-F285-448B-83DD-22BFE514A7E2}" presName="thickLine" presStyleLbl="alignNode1" presStyleIdx="0" presStyleCnt="7"/>
      <dgm:spPr/>
    </dgm:pt>
    <dgm:pt modelId="{315AAAED-5AD9-41B3-A365-A54EF427F8B6}" type="pres">
      <dgm:prSet presAssocID="{A9B80549-F285-448B-83DD-22BFE514A7E2}" presName="horz1" presStyleCnt="0"/>
      <dgm:spPr/>
    </dgm:pt>
    <dgm:pt modelId="{23AE856C-15E0-4F47-9E89-249E4BE875F2}" type="pres">
      <dgm:prSet presAssocID="{A9B80549-F285-448B-83DD-22BFE514A7E2}" presName="tx1" presStyleLbl="revTx" presStyleIdx="0" presStyleCnt="7"/>
      <dgm:spPr/>
      <dgm:t>
        <a:bodyPr/>
        <a:lstStyle/>
        <a:p>
          <a:endParaRPr lang="tr-TR"/>
        </a:p>
      </dgm:t>
    </dgm:pt>
    <dgm:pt modelId="{3FA71555-E4CF-4B5B-B52F-0D5B5F4CAE9B}" type="pres">
      <dgm:prSet presAssocID="{A9B80549-F285-448B-83DD-22BFE514A7E2}" presName="vert1" presStyleCnt="0"/>
      <dgm:spPr/>
    </dgm:pt>
    <dgm:pt modelId="{D52AF0C1-DADC-47B1-B329-8FF44D53FAA1}" type="pres">
      <dgm:prSet presAssocID="{68C79C7C-838F-49FB-A4BA-C39D81037289}" presName="thickLine" presStyleLbl="alignNode1" presStyleIdx="1" presStyleCnt="7"/>
      <dgm:spPr/>
    </dgm:pt>
    <dgm:pt modelId="{BA1A97BD-1B04-4FAF-B3AA-605CA3899BCB}" type="pres">
      <dgm:prSet presAssocID="{68C79C7C-838F-49FB-A4BA-C39D81037289}" presName="horz1" presStyleCnt="0"/>
      <dgm:spPr/>
    </dgm:pt>
    <dgm:pt modelId="{DDB709F9-2981-4F84-838B-67CBCA5A3FC3}" type="pres">
      <dgm:prSet presAssocID="{68C79C7C-838F-49FB-A4BA-C39D81037289}" presName="tx1" presStyleLbl="revTx" presStyleIdx="1" presStyleCnt="7"/>
      <dgm:spPr/>
      <dgm:t>
        <a:bodyPr/>
        <a:lstStyle/>
        <a:p>
          <a:endParaRPr lang="tr-TR"/>
        </a:p>
      </dgm:t>
    </dgm:pt>
    <dgm:pt modelId="{CFA09EEA-B115-434D-AF98-14A3A52FA1DB}" type="pres">
      <dgm:prSet presAssocID="{68C79C7C-838F-49FB-A4BA-C39D81037289}" presName="vert1" presStyleCnt="0"/>
      <dgm:spPr/>
    </dgm:pt>
    <dgm:pt modelId="{83CD62A7-5EAC-4A1C-8A24-320BAB4F2318}" type="pres">
      <dgm:prSet presAssocID="{F76D2880-83A7-4493-9B41-352A8A7556AE}" presName="thickLine" presStyleLbl="alignNode1" presStyleIdx="2" presStyleCnt="7"/>
      <dgm:spPr/>
    </dgm:pt>
    <dgm:pt modelId="{E614572B-C61A-409C-916A-5B7242700AF8}" type="pres">
      <dgm:prSet presAssocID="{F76D2880-83A7-4493-9B41-352A8A7556AE}" presName="horz1" presStyleCnt="0"/>
      <dgm:spPr/>
    </dgm:pt>
    <dgm:pt modelId="{171C8EDA-ECF6-4610-B321-EF7A49ECF1EB}" type="pres">
      <dgm:prSet presAssocID="{F76D2880-83A7-4493-9B41-352A8A7556AE}" presName="tx1" presStyleLbl="revTx" presStyleIdx="2" presStyleCnt="7"/>
      <dgm:spPr/>
      <dgm:t>
        <a:bodyPr/>
        <a:lstStyle/>
        <a:p>
          <a:endParaRPr lang="tr-TR"/>
        </a:p>
      </dgm:t>
    </dgm:pt>
    <dgm:pt modelId="{6A59C8D5-5617-4D98-9EFE-E7B171CA7AC5}" type="pres">
      <dgm:prSet presAssocID="{F76D2880-83A7-4493-9B41-352A8A7556AE}" presName="vert1" presStyleCnt="0"/>
      <dgm:spPr/>
    </dgm:pt>
    <dgm:pt modelId="{C4BAB94B-BDB4-4BA7-8E0D-748E694B68D7}" type="pres">
      <dgm:prSet presAssocID="{B4B8C0BE-6149-4ADD-B914-C0F86B56A3EA}" presName="thickLine" presStyleLbl="alignNode1" presStyleIdx="3" presStyleCnt="7"/>
      <dgm:spPr/>
    </dgm:pt>
    <dgm:pt modelId="{76F9783B-8A8C-4CB7-B68A-03D1FE7BADB7}" type="pres">
      <dgm:prSet presAssocID="{B4B8C0BE-6149-4ADD-B914-C0F86B56A3EA}" presName="horz1" presStyleCnt="0"/>
      <dgm:spPr/>
    </dgm:pt>
    <dgm:pt modelId="{FCA62882-21B6-4618-831D-16E494F87E8F}" type="pres">
      <dgm:prSet presAssocID="{B4B8C0BE-6149-4ADD-B914-C0F86B56A3EA}" presName="tx1" presStyleLbl="revTx" presStyleIdx="3" presStyleCnt="7"/>
      <dgm:spPr/>
      <dgm:t>
        <a:bodyPr/>
        <a:lstStyle/>
        <a:p>
          <a:endParaRPr lang="tr-TR"/>
        </a:p>
      </dgm:t>
    </dgm:pt>
    <dgm:pt modelId="{715646EC-296B-47D3-AFAD-44759848B671}" type="pres">
      <dgm:prSet presAssocID="{B4B8C0BE-6149-4ADD-B914-C0F86B56A3EA}" presName="vert1" presStyleCnt="0"/>
      <dgm:spPr/>
    </dgm:pt>
    <dgm:pt modelId="{0A975220-7440-4340-ACAC-1A3464F3E05B}" type="pres">
      <dgm:prSet presAssocID="{E9597E91-BC8F-4592-892D-73D8F82A7978}" presName="thickLine" presStyleLbl="alignNode1" presStyleIdx="4" presStyleCnt="7"/>
      <dgm:spPr/>
    </dgm:pt>
    <dgm:pt modelId="{F8BE26BC-F833-4EE5-B577-6C0118507EA1}" type="pres">
      <dgm:prSet presAssocID="{E9597E91-BC8F-4592-892D-73D8F82A7978}" presName="horz1" presStyleCnt="0"/>
      <dgm:spPr/>
    </dgm:pt>
    <dgm:pt modelId="{16EB0A80-5BCB-4D98-AD2D-96A37EB1D69A}" type="pres">
      <dgm:prSet presAssocID="{E9597E91-BC8F-4592-892D-73D8F82A7978}" presName="tx1" presStyleLbl="revTx" presStyleIdx="4" presStyleCnt="7"/>
      <dgm:spPr/>
      <dgm:t>
        <a:bodyPr/>
        <a:lstStyle/>
        <a:p>
          <a:endParaRPr lang="tr-TR"/>
        </a:p>
      </dgm:t>
    </dgm:pt>
    <dgm:pt modelId="{A404C514-BB83-4C54-889C-472A260BE1B8}" type="pres">
      <dgm:prSet presAssocID="{E9597E91-BC8F-4592-892D-73D8F82A7978}" presName="vert1" presStyleCnt="0"/>
      <dgm:spPr/>
    </dgm:pt>
    <dgm:pt modelId="{610F171C-8AE4-416A-AB24-C5DC66DEB80F}" type="pres">
      <dgm:prSet presAssocID="{6D01FA51-CE0A-4D05-A896-BF2649805B9E}" presName="thickLine" presStyleLbl="alignNode1" presStyleIdx="5" presStyleCnt="7"/>
      <dgm:spPr/>
    </dgm:pt>
    <dgm:pt modelId="{11FFDFDE-571C-47B0-8AB5-17DD03F826ED}" type="pres">
      <dgm:prSet presAssocID="{6D01FA51-CE0A-4D05-A896-BF2649805B9E}" presName="horz1" presStyleCnt="0"/>
      <dgm:spPr/>
    </dgm:pt>
    <dgm:pt modelId="{A342A2D3-1ECD-429A-8F11-62570C60DACB}" type="pres">
      <dgm:prSet presAssocID="{6D01FA51-CE0A-4D05-A896-BF2649805B9E}" presName="tx1" presStyleLbl="revTx" presStyleIdx="5" presStyleCnt="7"/>
      <dgm:spPr/>
      <dgm:t>
        <a:bodyPr/>
        <a:lstStyle/>
        <a:p>
          <a:endParaRPr lang="tr-TR"/>
        </a:p>
      </dgm:t>
    </dgm:pt>
    <dgm:pt modelId="{697C0B47-C09A-4E68-97C0-3263BB6ED6BF}" type="pres">
      <dgm:prSet presAssocID="{6D01FA51-CE0A-4D05-A896-BF2649805B9E}" presName="vert1" presStyleCnt="0"/>
      <dgm:spPr/>
    </dgm:pt>
    <dgm:pt modelId="{3DFD1922-C12F-43AE-B873-ACEBE12B2AEC}" type="pres">
      <dgm:prSet presAssocID="{69B5932D-A488-4106-9769-2A4152DCED53}" presName="thickLine" presStyleLbl="alignNode1" presStyleIdx="6" presStyleCnt="7"/>
      <dgm:spPr/>
    </dgm:pt>
    <dgm:pt modelId="{BFC8F321-E1DA-43E2-8471-E3747A42782E}" type="pres">
      <dgm:prSet presAssocID="{69B5932D-A488-4106-9769-2A4152DCED53}" presName="horz1" presStyleCnt="0"/>
      <dgm:spPr/>
    </dgm:pt>
    <dgm:pt modelId="{C3924165-BAF4-4650-A4E5-6E33580E4486}" type="pres">
      <dgm:prSet presAssocID="{69B5932D-A488-4106-9769-2A4152DCED53}" presName="tx1" presStyleLbl="revTx" presStyleIdx="6" presStyleCnt="7"/>
      <dgm:spPr/>
      <dgm:t>
        <a:bodyPr/>
        <a:lstStyle/>
        <a:p>
          <a:endParaRPr lang="tr-TR"/>
        </a:p>
      </dgm:t>
    </dgm:pt>
    <dgm:pt modelId="{609120E2-95F6-44F3-85D3-7340A2A3D323}" type="pres">
      <dgm:prSet presAssocID="{69B5932D-A488-4106-9769-2A4152DCED53}" presName="vert1" presStyleCnt="0"/>
      <dgm:spPr/>
    </dgm:pt>
  </dgm:ptLst>
  <dgm:cxnLst>
    <dgm:cxn modelId="{691C88E2-8DB0-43FC-80F4-B48DC57CD0C1}" type="presOf" srcId="{E9597E91-BC8F-4592-892D-73D8F82A7978}" destId="{16EB0A80-5BCB-4D98-AD2D-96A37EB1D69A}" srcOrd="0" destOrd="0" presId="urn:microsoft.com/office/officeart/2008/layout/LinedList"/>
    <dgm:cxn modelId="{3244E199-2FBA-4A8A-8FC8-F24C01197DF1}" type="presOf" srcId="{69B5932D-A488-4106-9769-2A4152DCED53}" destId="{C3924165-BAF4-4650-A4E5-6E33580E4486}" srcOrd="0" destOrd="0" presId="urn:microsoft.com/office/officeart/2008/layout/LinedList"/>
    <dgm:cxn modelId="{1BD324B8-D5B3-47F8-A974-3F83D3DE697B}" srcId="{47AF762D-8495-4263-AB51-58E58C7013CF}" destId="{F76D2880-83A7-4493-9B41-352A8A7556AE}" srcOrd="2" destOrd="0" parTransId="{D4262B2F-ADAB-497A-B4F6-7A025DA3C5D6}" sibTransId="{0648542A-DA37-4C2C-82AC-BE074B8333E0}"/>
    <dgm:cxn modelId="{59D02055-379A-4751-9130-F08BB02475A9}" type="presOf" srcId="{6D01FA51-CE0A-4D05-A896-BF2649805B9E}" destId="{A342A2D3-1ECD-429A-8F11-62570C60DACB}" srcOrd="0" destOrd="0" presId="urn:microsoft.com/office/officeart/2008/layout/LinedList"/>
    <dgm:cxn modelId="{D13FA0A2-838A-4D3F-81C7-9F12E98BBA31}" type="presOf" srcId="{F76D2880-83A7-4493-9B41-352A8A7556AE}" destId="{171C8EDA-ECF6-4610-B321-EF7A49ECF1EB}" srcOrd="0" destOrd="0" presId="urn:microsoft.com/office/officeart/2008/layout/LinedList"/>
    <dgm:cxn modelId="{6265440F-AAC8-4534-94C8-FF86E68CD8E3}" srcId="{47AF762D-8495-4263-AB51-58E58C7013CF}" destId="{E9597E91-BC8F-4592-892D-73D8F82A7978}" srcOrd="4" destOrd="0" parTransId="{7D7FEEF9-6063-4116-9E15-8C7386CC5148}" sibTransId="{4D787999-9DCF-46A8-BBF8-8E1CE2E2B4D4}"/>
    <dgm:cxn modelId="{073BAD38-38A6-4200-A393-312B3453662D}" type="presOf" srcId="{68C79C7C-838F-49FB-A4BA-C39D81037289}" destId="{DDB709F9-2981-4F84-838B-67CBCA5A3FC3}" srcOrd="0" destOrd="0" presId="urn:microsoft.com/office/officeart/2008/layout/LinedList"/>
    <dgm:cxn modelId="{E094FE89-0DA3-4627-A9CB-6288A44086D8}" type="presOf" srcId="{A9B80549-F285-448B-83DD-22BFE514A7E2}" destId="{23AE856C-15E0-4F47-9E89-249E4BE875F2}" srcOrd="0" destOrd="0" presId="urn:microsoft.com/office/officeart/2008/layout/LinedList"/>
    <dgm:cxn modelId="{EF10B3CD-D355-45DE-9F3E-C3D4D8CD99F8}" srcId="{47AF762D-8495-4263-AB51-58E58C7013CF}" destId="{A9B80549-F285-448B-83DD-22BFE514A7E2}" srcOrd="0" destOrd="0" parTransId="{E9B33B42-9A9E-44E6-ADED-8763CEB5AF42}" sibTransId="{AE000E4D-207A-47AD-AB7A-65E7DB6BC1A4}"/>
    <dgm:cxn modelId="{08A4A4E8-B3DE-4BDD-B1DE-C1E6DB5D777B}" srcId="{47AF762D-8495-4263-AB51-58E58C7013CF}" destId="{B4B8C0BE-6149-4ADD-B914-C0F86B56A3EA}" srcOrd="3" destOrd="0" parTransId="{B2550FF5-6AF3-4B38-8ADF-E2DE34A9C48D}" sibTransId="{EBB99F53-A2B6-453C-B072-9A69AA49119C}"/>
    <dgm:cxn modelId="{698BD914-1A86-49FC-9923-C0A5947B1583}" type="presOf" srcId="{47AF762D-8495-4263-AB51-58E58C7013CF}" destId="{90D823E6-C3E8-47B8-8A54-3672BF903A59}" srcOrd="0" destOrd="0" presId="urn:microsoft.com/office/officeart/2008/layout/LinedList"/>
    <dgm:cxn modelId="{3AF7E2DC-2C62-45F6-AD86-D16EE1F012F5}" type="presOf" srcId="{B4B8C0BE-6149-4ADD-B914-C0F86B56A3EA}" destId="{FCA62882-21B6-4618-831D-16E494F87E8F}" srcOrd="0" destOrd="0" presId="urn:microsoft.com/office/officeart/2008/layout/LinedList"/>
    <dgm:cxn modelId="{83A06FEE-361C-4BEB-BACF-E914197498BA}" srcId="{47AF762D-8495-4263-AB51-58E58C7013CF}" destId="{68C79C7C-838F-49FB-A4BA-C39D81037289}" srcOrd="1" destOrd="0" parTransId="{AFDE3A6F-06B2-4F6A-AD57-2362B385EF98}" sibTransId="{1CBE1AC2-69CA-4B10-81DE-1B1FB6F337B8}"/>
    <dgm:cxn modelId="{70D9D7C5-667E-4F40-A646-A8980A604872}" srcId="{47AF762D-8495-4263-AB51-58E58C7013CF}" destId="{69B5932D-A488-4106-9769-2A4152DCED53}" srcOrd="6" destOrd="0" parTransId="{C2582EB8-4C52-461D-BD86-F251DBDB233C}" sibTransId="{69452818-6709-462B-8E7C-1AC86E7762CA}"/>
    <dgm:cxn modelId="{A7F6B5C3-CE98-4022-AC14-C94C8AF11C69}" srcId="{47AF762D-8495-4263-AB51-58E58C7013CF}" destId="{6D01FA51-CE0A-4D05-A896-BF2649805B9E}" srcOrd="5" destOrd="0" parTransId="{56BD5B73-E436-4E94-9562-DB176BA6C2A9}" sibTransId="{36B72738-D0E9-4597-88A9-D200CCB951FD}"/>
    <dgm:cxn modelId="{33A06609-813D-454F-9797-F1B475EE7971}" type="presParOf" srcId="{90D823E6-C3E8-47B8-8A54-3672BF903A59}" destId="{901A850E-F371-45E9-A8D0-4FB53AD3C8F8}" srcOrd="0" destOrd="0" presId="urn:microsoft.com/office/officeart/2008/layout/LinedList"/>
    <dgm:cxn modelId="{77136FA5-055C-4178-8049-E2DF944ABBCB}" type="presParOf" srcId="{90D823E6-C3E8-47B8-8A54-3672BF903A59}" destId="{315AAAED-5AD9-41B3-A365-A54EF427F8B6}" srcOrd="1" destOrd="0" presId="urn:microsoft.com/office/officeart/2008/layout/LinedList"/>
    <dgm:cxn modelId="{61B5A8AD-D591-47CE-ACA1-A2F74E3556F4}" type="presParOf" srcId="{315AAAED-5AD9-41B3-A365-A54EF427F8B6}" destId="{23AE856C-15E0-4F47-9E89-249E4BE875F2}" srcOrd="0" destOrd="0" presId="urn:microsoft.com/office/officeart/2008/layout/LinedList"/>
    <dgm:cxn modelId="{D1AAFC04-611B-49C1-A7F6-D39F310D483D}" type="presParOf" srcId="{315AAAED-5AD9-41B3-A365-A54EF427F8B6}" destId="{3FA71555-E4CF-4B5B-B52F-0D5B5F4CAE9B}" srcOrd="1" destOrd="0" presId="urn:microsoft.com/office/officeart/2008/layout/LinedList"/>
    <dgm:cxn modelId="{9F794C58-28C3-4F15-B909-55C2B4925F8E}" type="presParOf" srcId="{90D823E6-C3E8-47B8-8A54-3672BF903A59}" destId="{D52AF0C1-DADC-47B1-B329-8FF44D53FAA1}" srcOrd="2" destOrd="0" presId="urn:microsoft.com/office/officeart/2008/layout/LinedList"/>
    <dgm:cxn modelId="{70849FE8-7E2B-4968-B7B6-43E2F41CB977}" type="presParOf" srcId="{90D823E6-C3E8-47B8-8A54-3672BF903A59}" destId="{BA1A97BD-1B04-4FAF-B3AA-605CA3899BCB}" srcOrd="3" destOrd="0" presId="urn:microsoft.com/office/officeart/2008/layout/LinedList"/>
    <dgm:cxn modelId="{A293A20C-D0D8-4D4C-B045-BB661627B220}" type="presParOf" srcId="{BA1A97BD-1B04-4FAF-B3AA-605CA3899BCB}" destId="{DDB709F9-2981-4F84-838B-67CBCA5A3FC3}" srcOrd="0" destOrd="0" presId="urn:microsoft.com/office/officeart/2008/layout/LinedList"/>
    <dgm:cxn modelId="{E0EB1756-4544-47F3-9148-FF57BF67E78F}" type="presParOf" srcId="{BA1A97BD-1B04-4FAF-B3AA-605CA3899BCB}" destId="{CFA09EEA-B115-434D-AF98-14A3A52FA1DB}" srcOrd="1" destOrd="0" presId="urn:microsoft.com/office/officeart/2008/layout/LinedList"/>
    <dgm:cxn modelId="{05B336FA-E071-4CE6-A2CC-4A57B7626DE6}" type="presParOf" srcId="{90D823E6-C3E8-47B8-8A54-3672BF903A59}" destId="{83CD62A7-5EAC-4A1C-8A24-320BAB4F2318}" srcOrd="4" destOrd="0" presId="urn:microsoft.com/office/officeart/2008/layout/LinedList"/>
    <dgm:cxn modelId="{68D909DF-9929-4307-A49C-3F5BD78237B5}" type="presParOf" srcId="{90D823E6-C3E8-47B8-8A54-3672BF903A59}" destId="{E614572B-C61A-409C-916A-5B7242700AF8}" srcOrd="5" destOrd="0" presId="urn:microsoft.com/office/officeart/2008/layout/LinedList"/>
    <dgm:cxn modelId="{407AAE4B-6D93-415B-AFBD-0112DD727779}" type="presParOf" srcId="{E614572B-C61A-409C-916A-5B7242700AF8}" destId="{171C8EDA-ECF6-4610-B321-EF7A49ECF1EB}" srcOrd="0" destOrd="0" presId="urn:microsoft.com/office/officeart/2008/layout/LinedList"/>
    <dgm:cxn modelId="{51AE781E-1782-499B-A465-0722FAE881CD}" type="presParOf" srcId="{E614572B-C61A-409C-916A-5B7242700AF8}" destId="{6A59C8D5-5617-4D98-9EFE-E7B171CA7AC5}" srcOrd="1" destOrd="0" presId="urn:microsoft.com/office/officeart/2008/layout/LinedList"/>
    <dgm:cxn modelId="{ADAAC762-8D5C-4E16-A762-B10DF1A854F9}" type="presParOf" srcId="{90D823E6-C3E8-47B8-8A54-3672BF903A59}" destId="{C4BAB94B-BDB4-4BA7-8E0D-748E694B68D7}" srcOrd="6" destOrd="0" presId="urn:microsoft.com/office/officeart/2008/layout/LinedList"/>
    <dgm:cxn modelId="{983DCC06-7A5E-4679-956B-3A7AFABC79B0}" type="presParOf" srcId="{90D823E6-C3E8-47B8-8A54-3672BF903A59}" destId="{76F9783B-8A8C-4CB7-B68A-03D1FE7BADB7}" srcOrd="7" destOrd="0" presId="urn:microsoft.com/office/officeart/2008/layout/LinedList"/>
    <dgm:cxn modelId="{5270F929-D9F5-42B9-89B7-69E179F2053D}" type="presParOf" srcId="{76F9783B-8A8C-4CB7-B68A-03D1FE7BADB7}" destId="{FCA62882-21B6-4618-831D-16E494F87E8F}" srcOrd="0" destOrd="0" presId="urn:microsoft.com/office/officeart/2008/layout/LinedList"/>
    <dgm:cxn modelId="{A631A189-350F-45E2-888F-6276884BE675}" type="presParOf" srcId="{76F9783B-8A8C-4CB7-B68A-03D1FE7BADB7}" destId="{715646EC-296B-47D3-AFAD-44759848B671}" srcOrd="1" destOrd="0" presId="urn:microsoft.com/office/officeart/2008/layout/LinedList"/>
    <dgm:cxn modelId="{C3D1B87D-1AFE-4A26-ADA0-D304B98D57E7}" type="presParOf" srcId="{90D823E6-C3E8-47B8-8A54-3672BF903A59}" destId="{0A975220-7440-4340-ACAC-1A3464F3E05B}" srcOrd="8" destOrd="0" presId="urn:microsoft.com/office/officeart/2008/layout/LinedList"/>
    <dgm:cxn modelId="{C71D3C78-412F-46F6-9592-5EBE05EC3FF5}" type="presParOf" srcId="{90D823E6-C3E8-47B8-8A54-3672BF903A59}" destId="{F8BE26BC-F833-4EE5-B577-6C0118507EA1}" srcOrd="9" destOrd="0" presId="urn:microsoft.com/office/officeart/2008/layout/LinedList"/>
    <dgm:cxn modelId="{E091FDA3-3842-4C34-98F1-AEEE72D12567}" type="presParOf" srcId="{F8BE26BC-F833-4EE5-B577-6C0118507EA1}" destId="{16EB0A80-5BCB-4D98-AD2D-96A37EB1D69A}" srcOrd="0" destOrd="0" presId="urn:microsoft.com/office/officeart/2008/layout/LinedList"/>
    <dgm:cxn modelId="{96E46224-C83C-419B-A26B-D99C16AA3FD9}" type="presParOf" srcId="{F8BE26BC-F833-4EE5-B577-6C0118507EA1}" destId="{A404C514-BB83-4C54-889C-472A260BE1B8}" srcOrd="1" destOrd="0" presId="urn:microsoft.com/office/officeart/2008/layout/LinedList"/>
    <dgm:cxn modelId="{8D622470-2195-41F9-B1F6-7CA690F185CC}" type="presParOf" srcId="{90D823E6-C3E8-47B8-8A54-3672BF903A59}" destId="{610F171C-8AE4-416A-AB24-C5DC66DEB80F}" srcOrd="10" destOrd="0" presId="urn:microsoft.com/office/officeart/2008/layout/LinedList"/>
    <dgm:cxn modelId="{2ED708CF-3777-4510-A71F-3A8D4BE0F609}" type="presParOf" srcId="{90D823E6-C3E8-47B8-8A54-3672BF903A59}" destId="{11FFDFDE-571C-47B0-8AB5-17DD03F826ED}" srcOrd="11" destOrd="0" presId="urn:microsoft.com/office/officeart/2008/layout/LinedList"/>
    <dgm:cxn modelId="{BC2AC2DF-1778-47A3-B7FD-BF259FBB98A3}" type="presParOf" srcId="{11FFDFDE-571C-47B0-8AB5-17DD03F826ED}" destId="{A342A2D3-1ECD-429A-8F11-62570C60DACB}" srcOrd="0" destOrd="0" presId="urn:microsoft.com/office/officeart/2008/layout/LinedList"/>
    <dgm:cxn modelId="{DAC08005-071E-462E-84BA-4F871C98EC08}" type="presParOf" srcId="{11FFDFDE-571C-47B0-8AB5-17DD03F826ED}" destId="{697C0B47-C09A-4E68-97C0-3263BB6ED6BF}" srcOrd="1" destOrd="0" presId="urn:microsoft.com/office/officeart/2008/layout/LinedList"/>
    <dgm:cxn modelId="{91FE53C3-C8EA-49DE-99DC-DE09C5F2013C}" type="presParOf" srcId="{90D823E6-C3E8-47B8-8A54-3672BF903A59}" destId="{3DFD1922-C12F-43AE-B873-ACEBE12B2AEC}" srcOrd="12" destOrd="0" presId="urn:microsoft.com/office/officeart/2008/layout/LinedList"/>
    <dgm:cxn modelId="{99E93112-DB69-45A3-9063-A17896406FA5}" type="presParOf" srcId="{90D823E6-C3E8-47B8-8A54-3672BF903A59}" destId="{BFC8F321-E1DA-43E2-8471-E3747A42782E}" srcOrd="13" destOrd="0" presId="urn:microsoft.com/office/officeart/2008/layout/LinedList"/>
    <dgm:cxn modelId="{5B0D3200-8343-4845-9183-0F83400532D0}" type="presParOf" srcId="{BFC8F321-E1DA-43E2-8471-E3747A42782E}" destId="{C3924165-BAF4-4650-A4E5-6E33580E4486}" srcOrd="0" destOrd="0" presId="urn:microsoft.com/office/officeart/2008/layout/LinedList"/>
    <dgm:cxn modelId="{1E2EB570-9200-4DCB-9C5C-2AA23F2B1982}" type="presParOf" srcId="{BFC8F321-E1DA-43E2-8471-E3747A42782E}" destId="{609120E2-95F6-44F3-85D3-7340A2A3D323}" srcOrd="1" destOrd="0" presId="urn:microsoft.com/office/officeart/2008/layout/LinedList"/>
  </dgm:cxnLst>
  <dgm:bg>
    <a:effectLst>
      <a:glow rad="139700">
        <a:schemeClr val="accent1">
          <a:satMod val="175000"/>
          <a:alpha val="40000"/>
        </a:schemeClr>
      </a:glo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C7805-E5C9-45F0-B19E-AC7F0E271F94}">
      <dsp:nvSpPr>
        <dsp:cNvPr id="0" name=""/>
        <dsp:cNvSpPr/>
      </dsp:nvSpPr>
      <dsp:spPr>
        <a:xfrm>
          <a:off x="956661" y="915332"/>
          <a:ext cx="5672057" cy="5512975"/>
        </a:xfrm>
        <a:prstGeom prst="blockArc">
          <a:avLst>
            <a:gd name="adj1" fmla="val 13552249"/>
            <a:gd name="adj2" fmla="val 17066768"/>
            <a:gd name="adj3" fmla="val 3433"/>
          </a:avLst>
        </a:prstGeom>
        <a:solidFill>
          <a:schemeClr val="accent4">
            <a:hueOff val="0"/>
            <a:satOff val="0"/>
            <a:lumOff val="0"/>
            <a:alphaOff val="0"/>
          </a:schemeClr>
        </a:solidFill>
        <a:ln>
          <a:noFill/>
        </a:ln>
        <a:effectLst>
          <a:outerShdw blurRad="76200" dir="18900000" sy="23000" kx="-12000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softRound"/>
          <a:contourClr>
            <a:srgbClr val="FFFFFF"/>
          </a:contourClr>
        </a:sp3d>
      </dsp:spPr>
      <dsp:style>
        <a:lnRef idx="0">
          <a:scrgbClr r="0" g="0" b="0"/>
        </a:lnRef>
        <a:fillRef idx="1">
          <a:scrgbClr r="0" g="0" b="0"/>
        </a:fillRef>
        <a:effectRef idx="0">
          <a:scrgbClr r="0" g="0" b="0"/>
        </a:effectRef>
        <a:fontRef idx="minor">
          <a:schemeClr val="lt1"/>
        </a:fontRef>
      </dsp:style>
    </dsp:sp>
    <dsp:sp modelId="{8A3CE5AC-46DE-4050-956F-811E96A95ACE}">
      <dsp:nvSpPr>
        <dsp:cNvPr id="0" name=""/>
        <dsp:cNvSpPr/>
      </dsp:nvSpPr>
      <dsp:spPr>
        <a:xfrm>
          <a:off x="1500710" y="183432"/>
          <a:ext cx="5611342" cy="5611342"/>
        </a:xfrm>
        <a:prstGeom prst="blockArc">
          <a:avLst>
            <a:gd name="adj1" fmla="val 9854759"/>
            <a:gd name="adj2" fmla="val 12482790"/>
            <a:gd name="adj3" fmla="val 3433"/>
          </a:avLst>
        </a:prstGeom>
        <a:solidFill>
          <a:schemeClr val="accent3">
            <a:hueOff val="0"/>
            <a:satOff val="0"/>
            <a:lumOff val="0"/>
            <a:alphaOff val="0"/>
          </a:schemeClr>
        </a:solidFill>
        <a:ln>
          <a:noFill/>
        </a:ln>
        <a:effectLst>
          <a:outerShdw blurRad="76200" dir="18900000" sy="23000" kx="-12000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softRound"/>
          <a:contourClr>
            <a:srgbClr val="FFFFFF"/>
          </a:contourClr>
        </a:sp3d>
      </dsp:spPr>
      <dsp:style>
        <a:lnRef idx="0">
          <a:scrgbClr r="0" g="0" b="0"/>
        </a:lnRef>
        <a:fillRef idx="1">
          <a:scrgbClr r="0" g="0" b="0"/>
        </a:fillRef>
        <a:effectRef idx="0">
          <a:scrgbClr r="0" g="0" b="0"/>
        </a:effectRef>
        <a:fontRef idx="minor">
          <a:schemeClr val="lt1"/>
        </a:fontRef>
      </dsp:style>
    </dsp:sp>
    <dsp:sp modelId="{B5F4D1AA-75F6-4239-8C63-E01DBC238207}">
      <dsp:nvSpPr>
        <dsp:cNvPr id="0" name=""/>
        <dsp:cNvSpPr/>
      </dsp:nvSpPr>
      <dsp:spPr>
        <a:xfrm>
          <a:off x="1582912" y="1274843"/>
          <a:ext cx="5611342" cy="5611342"/>
        </a:xfrm>
        <a:prstGeom prst="blockArc">
          <a:avLst>
            <a:gd name="adj1" fmla="val 9194984"/>
            <a:gd name="adj2" fmla="val 11228375"/>
            <a:gd name="adj3" fmla="val 3433"/>
          </a:avLst>
        </a:prstGeom>
        <a:solidFill>
          <a:schemeClr val="accent2">
            <a:hueOff val="0"/>
            <a:satOff val="0"/>
            <a:lumOff val="0"/>
            <a:alphaOff val="0"/>
          </a:schemeClr>
        </a:solidFill>
        <a:ln>
          <a:noFill/>
        </a:ln>
        <a:effectLst>
          <a:outerShdw blurRad="76200" dir="18900000" sy="23000" kx="-12000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softRound"/>
          <a:contourClr>
            <a:srgbClr val="FFFFFF"/>
          </a:contourClr>
        </a:sp3d>
      </dsp:spPr>
      <dsp:style>
        <a:lnRef idx="0">
          <a:scrgbClr r="0" g="0" b="0"/>
        </a:lnRef>
        <a:fillRef idx="1">
          <a:scrgbClr r="0" g="0" b="0"/>
        </a:fillRef>
        <a:effectRef idx="0">
          <a:scrgbClr r="0" g="0" b="0"/>
        </a:effectRef>
        <a:fontRef idx="minor">
          <a:schemeClr val="lt1"/>
        </a:fontRef>
      </dsp:style>
    </dsp:sp>
    <dsp:sp modelId="{8EC5628C-E244-48DE-A9FB-76A37D7729EF}">
      <dsp:nvSpPr>
        <dsp:cNvPr id="0" name=""/>
        <dsp:cNvSpPr/>
      </dsp:nvSpPr>
      <dsp:spPr>
        <a:xfrm>
          <a:off x="714045" y="265552"/>
          <a:ext cx="5611342" cy="5611342"/>
        </a:xfrm>
        <a:prstGeom prst="blockArc">
          <a:avLst>
            <a:gd name="adj1" fmla="val 4273509"/>
            <a:gd name="adj2" fmla="val 7518120"/>
            <a:gd name="adj3" fmla="val 3433"/>
          </a:avLst>
        </a:prstGeom>
        <a:solidFill>
          <a:schemeClr val="accent6">
            <a:hueOff val="0"/>
            <a:satOff val="0"/>
            <a:lumOff val="0"/>
            <a:alphaOff val="0"/>
          </a:schemeClr>
        </a:solidFill>
        <a:ln>
          <a:noFill/>
        </a:ln>
        <a:effectLst>
          <a:outerShdw blurRad="76200" dir="18900000" sy="23000" kx="-12000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softRound"/>
          <a:contourClr>
            <a:srgbClr val="FFFFFF"/>
          </a:contourClr>
        </a:sp3d>
      </dsp:spPr>
      <dsp:style>
        <a:lnRef idx="0">
          <a:scrgbClr r="0" g="0" b="0"/>
        </a:lnRef>
        <a:fillRef idx="1">
          <a:scrgbClr r="0" g="0" b="0"/>
        </a:fillRef>
        <a:effectRef idx="0">
          <a:scrgbClr r="0" g="0" b="0"/>
        </a:effectRef>
        <a:fontRef idx="minor">
          <a:schemeClr val="lt1"/>
        </a:fontRef>
      </dsp:style>
    </dsp:sp>
    <dsp:sp modelId="{7A703F56-92C7-48D9-84BF-A8C086F7D3F3}">
      <dsp:nvSpPr>
        <dsp:cNvPr id="0" name=""/>
        <dsp:cNvSpPr/>
      </dsp:nvSpPr>
      <dsp:spPr>
        <a:xfrm>
          <a:off x="2332692" y="217521"/>
          <a:ext cx="5611342" cy="5611342"/>
        </a:xfrm>
        <a:prstGeom prst="blockArc">
          <a:avLst>
            <a:gd name="adj1" fmla="val 2990259"/>
            <a:gd name="adj2" fmla="val 6322534"/>
            <a:gd name="adj3" fmla="val 3433"/>
          </a:avLst>
        </a:prstGeom>
        <a:solidFill>
          <a:schemeClr val="accent5">
            <a:hueOff val="0"/>
            <a:satOff val="0"/>
            <a:lumOff val="0"/>
            <a:alphaOff val="0"/>
          </a:schemeClr>
        </a:solidFill>
        <a:ln>
          <a:noFill/>
        </a:ln>
        <a:effectLst>
          <a:outerShdw blurRad="76200" dir="18900000" sy="23000" kx="-12000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softRound"/>
          <a:contourClr>
            <a:srgbClr val="FFFFFF"/>
          </a:contourClr>
        </a:sp3d>
      </dsp:spPr>
      <dsp:style>
        <a:lnRef idx="0">
          <a:scrgbClr r="0" g="0" b="0"/>
        </a:lnRef>
        <a:fillRef idx="1">
          <a:scrgbClr r="0" g="0" b="0"/>
        </a:fillRef>
        <a:effectRef idx="0">
          <a:scrgbClr r="0" g="0" b="0"/>
        </a:effectRef>
        <a:fontRef idx="minor">
          <a:schemeClr val="lt1"/>
        </a:fontRef>
      </dsp:style>
    </dsp:sp>
    <dsp:sp modelId="{9D8139F0-00C6-4BAD-8EBF-C553137AAF85}">
      <dsp:nvSpPr>
        <dsp:cNvPr id="0" name=""/>
        <dsp:cNvSpPr/>
      </dsp:nvSpPr>
      <dsp:spPr>
        <a:xfrm>
          <a:off x="1795685" y="827395"/>
          <a:ext cx="5611342" cy="5611342"/>
        </a:xfrm>
        <a:prstGeom prst="blockArc">
          <a:avLst>
            <a:gd name="adj1" fmla="val 21551018"/>
            <a:gd name="adj2" fmla="val 1973500"/>
            <a:gd name="adj3" fmla="val 3433"/>
          </a:avLst>
        </a:prstGeom>
        <a:solidFill>
          <a:schemeClr val="accent4">
            <a:hueOff val="0"/>
            <a:satOff val="0"/>
            <a:lumOff val="0"/>
            <a:alphaOff val="0"/>
          </a:schemeClr>
        </a:solidFill>
        <a:ln>
          <a:noFill/>
        </a:ln>
        <a:effectLst>
          <a:outerShdw blurRad="76200" dir="18900000" sy="23000" kx="-12000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softRound"/>
          <a:contourClr>
            <a:srgbClr val="FFFFFF"/>
          </a:contourClr>
        </a:sp3d>
      </dsp:spPr>
      <dsp:style>
        <a:lnRef idx="0">
          <a:scrgbClr r="0" g="0" b="0"/>
        </a:lnRef>
        <a:fillRef idx="1">
          <a:scrgbClr r="0" g="0" b="0"/>
        </a:fillRef>
        <a:effectRef idx="0">
          <a:scrgbClr r="0" g="0" b="0"/>
        </a:effectRef>
        <a:fontRef idx="minor">
          <a:schemeClr val="lt1"/>
        </a:fontRef>
      </dsp:style>
    </dsp:sp>
    <dsp:sp modelId="{C7BF21FC-A0FA-4081-9A2C-0843B22AAA5E}">
      <dsp:nvSpPr>
        <dsp:cNvPr id="0" name=""/>
        <dsp:cNvSpPr/>
      </dsp:nvSpPr>
      <dsp:spPr>
        <a:xfrm>
          <a:off x="1835263" y="320955"/>
          <a:ext cx="5611342" cy="5611342"/>
        </a:xfrm>
        <a:prstGeom prst="blockArc">
          <a:avLst>
            <a:gd name="adj1" fmla="val 19657350"/>
            <a:gd name="adj2" fmla="val 585212"/>
            <a:gd name="adj3" fmla="val 3433"/>
          </a:avLst>
        </a:prstGeom>
        <a:solidFill>
          <a:schemeClr val="accent3">
            <a:hueOff val="0"/>
            <a:satOff val="0"/>
            <a:lumOff val="0"/>
            <a:alphaOff val="0"/>
          </a:schemeClr>
        </a:solidFill>
        <a:ln>
          <a:noFill/>
        </a:ln>
        <a:effectLst>
          <a:outerShdw blurRad="76200" dir="18900000" sy="23000" kx="-12000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softRound"/>
          <a:contourClr>
            <a:srgbClr val="FFFFFF"/>
          </a:contourClr>
        </a:sp3d>
      </dsp:spPr>
      <dsp:style>
        <a:lnRef idx="0">
          <a:scrgbClr r="0" g="0" b="0"/>
        </a:lnRef>
        <a:fillRef idx="1">
          <a:scrgbClr r="0" g="0" b="0"/>
        </a:fillRef>
        <a:effectRef idx="0">
          <a:scrgbClr r="0" g="0" b="0"/>
        </a:effectRef>
        <a:fontRef idx="minor">
          <a:schemeClr val="lt1"/>
        </a:fontRef>
      </dsp:style>
    </dsp:sp>
    <dsp:sp modelId="{33FDADC4-A089-4303-A242-4CD7FFEB24C1}">
      <dsp:nvSpPr>
        <dsp:cNvPr id="0" name=""/>
        <dsp:cNvSpPr/>
      </dsp:nvSpPr>
      <dsp:spPr>
        <a:xfrm>
          <a:off x="2304551" y="880493"/>
          <a:ext cx="5611342" cy="5611342"/>
        </a:xfrm>
        <a:prstGeom prst="blockArc">
          <a:avLst>
            <a:gd name="adj1" fmla="val 15408083"/>
            <a:gd name="adj2" fmla="val 18744237"/>
            <a:gd name="adj3" fmla="val 3433"/>
          </a:avLst>
        </a:prstGeom>
        <a:solidFill>
          <a:schemeClr val="accent2">
            <a:hueOff val="0"/>
            <a:satOff val="0"/>
            <a:lumOff val="0"/>
            <a:alphaOff val="0"/>
          </a:schemeClr>
        </a:solidFill>
        <a:ln>
          <a:noFill/>
        </a:ln>
        <a:effectLst>
          <a:outerShdw blurRad="76200" dir="18900000" sy="23000" kx="-12000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softRound"/>
          <a:contourClr>
            <a:srgbClr val="FFFFFF"/>
          </a:contourClr>
        </a:sp3d>
      </dsp:spPr>
      <dsp:style>
        <a:lnRef idx="0">
          <a:scrgbClr r="0" g="0" b="0"/>
        </a:lnRef>
        <a:fillRef idx="1">
          <a:scrgbClr r="0" g="0" b="0"/>
        </a:fillRef>
        <a:effectRef idx="0">
          <a:scrgbClr r="0" g="0" b="0"/>
        </a:effectRef>
        <a:fontRef idx="minor">
          <a:schemeClr val="lt1"/>
        </a:fontRef>
      </dsp:style>
    </dsp:sp>
    <dsp:sp modelId="{E7E6EBA5-224C-496C-948F-86B6C0C74453}">
      <dsp:nvSpPr>
        <dsp:cNvPr id="0" name=""/>
        <dsp:cNvSpPr/>
      </dsp:nvSpPr>
      <dsp:spPr>
        <a:xfrm>
          <a:off x="3365768" y="2239278"/>
          <a:ext cx="2497157" cy="2379442"/>
        </a:xfrm>
        <a:prstGeom prst="ellipse">
          <a:avLst/>
        </a:prstGeom>
        <a:solidFill>
          <a:srgbClr val="002060"/>
        </a:solidFill>
        <a:ln w="15875" cap="flat" cmpd="sng" algn="ctr">
          <a:noFill/>
          <a:prstDash val="solid"/>
        </a:ln>
        <a:effectLst>
          <a:outerShdw blurRad="76200" dir="18900000" sy="23000" kx="-12000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softRound"/>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i="0" kern="1200" dirty="0" smtClean="0"/>
            <a:t>PAZARLAMA VE PERAKENDE ALANI OLARAK SEKTÖRDEKİ PAYDAŞ ŞİRKET VE MAĞAZALARIMIZ</a:t>
          </a:r>
          <a:endParaRPr lang="tr-TR" sz="1600" b="1" kern="1200" dirty="0">
            <a:solidFill>
              <a:schemeClr val="bg1"/>
            </a:solidFill>
            <a:effectLst>
              <a:outerShdw blurRad="38100" dist="38100" dir="2700000" algn="tl">
                <a:srgbClr val="000000">
                  <a:alpha val="43137"/>
                </a:srgbClr>
              </a:outerShdw>
            </a:effectLst>
          </a:endParaRPr>
        </a:p>
      </dsp:txBody>
      <dsp:txXfrm>
        <a:off x="3731468" y="2587739"/>
        <a:ext cx="1765757" cy="1682520"/>
      </dsp:txXfrm>
    </dsp:sp>
    <dsp:sp modelId="{9375A3CF-2F12-49C5-9CFA-33739CD450E1}">
      <dsp:nvSpPr>
        <dsp:cNvPr id="0" name=""/>
        <dsp:cNvSpPr/>
      </dsp:nvSpPr>
      <dsp:spPr>
        <a:xfrm>
          <a:off x="3275856" y="332656"/>
          <a:ext cx="2409499" cy="1337667"/>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i="0" kern="1200" dirty="0" smtClean="0"/>
            <a:t>GIDA PERAKENDECİLERİ</a:t>
          </a:r>
          <a:endParaRPr lang="tr-TR" sz="1600" b="1" kern="1200" dirty="0">
            <a:solidFill>
              <a:schemeClr val="tx1"/>
            </a:solidFill>
            <a:effectLst>
              <a:outerShdw blurRad="38100" dist="38100" dir="2700000" algn="tl">
                <a:srgbClr val="000000">
                  <a:alpha val="43137"/>
                </a:srgbClr>
              </a:outerShdw>
            </a:effectLst>
          </a:endParaRPr>
        </a:p>
      </dsp:txBody>
      <dsp:txXfrm>
        <a:off x="3628719" y="528553"/>
        <a:ext cx="1703773" cy="945873"/>
      </dsp:txXfrm>
    </dsp:sp>
    <dsp:sp modelId="{B0CC169F-396B-42A8-800F-AE2CB44A42C1}">
      <dsp:nvSpPr>
        <dsp:cNvPr id="0" name=""/>
        <dsp:cNvSpPr/>
      </dsp:nvSpPr>
      <dsp:spPr>
        <a:xfrm rot="20026605">
          <a:off x="5509310" y="981156"/>
          <a:ext cx="2920903" cy="1337667"/>
        </a:xfrm>
        <a:prstGeom prst="ellipse">
          <a:avLst/>
        </a:prstGeom>
        <a:solidFill>
          <a:schemeClr val="accent3">
            <a:hueOff val="0"/>
            <a:satOff val="0"/>
            <a:lumOff val="0"/>
            <a:alphaOff val="0"/>
          </a:schemeClr>
        </a:solidFill>
        <a:ln w="15875" cap="flat" cmpd="sng" algn="ctr">
          <a:noFill/>
          <a:prstDash val="solid"/>
        </a:ln>
        <a:effectLst>
          <a:outerShdw blurRad="76200" dir="18900000" sy="23000" kx="-12000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softRound"/>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i="0" kern="1200" dirty="0" smtClean="0"/>
            <a:t>BEYAZ EŞYA PERAKENDECİLERİ</a:t>
          </a:r>
          <a:endParaRPr lang="tr-TR" sz="1600" b="1" kern="1200" dirty="0">
            <a:solidFill>
              <a:schemeClr val="tx1"/>
            </a:solidFill>
            <a:effectLst>
              <a:outerShdw blurRad="38100" dist="38100" dir="2700000" algn="tl">
                <a:srgbClr val="000000">
                  <a:alpha val="43137"/>
                </a:srgbClr>
              </a:outerShdw>
            </a:effectLst>
          </a:endParaRPr>
        </a:p>
      </dsp:txBody>
      <dsp:txXfrm>
        <a:off x="5937066" y="1177053"/>
        <a:ext cx="2065391" cy="945873"/>
      </dsp:txXfrm>
    </dsp:sp>
    <dsp:sp modelId="{C0124A36-94D5-499F-8855-F263536ED063}">
      <dsp:nvSpPr>
        <dsp:cNvPr id="0" name=""/>
        <dsp:cNvSpPr/>
      </dsp:nvSpPr>
      <dsp:spPr>
        <a:xfrm>
          <a:off x="6084176" y="2924944"/>
          <a:ext cx="2548831" cy="1337667"/>
        </a:xfrm>
        <a:prstGeom prst="ellipse">
          <a:avLst/>
        </a:prstGeom>
        <a:solidFill>
          <a:schemeClr val="accent4">
            <a:hueOff val="0"/>
            <a:satOff val="0"/>
            <a:lumOff val="0"/>
            <a:alphaOff val="0"/>
          </a:schemeClr>
        </a:solidFill>
        <a:ln w="15875" cap="flat" cmpd="sng" algn="ctr">
          <a:noFill/>
          <a:prstDash val="solid"/>
        </a:ln>
        <a:effectLst>
          <a:outerShdw blurRad="76200" dir="18900000" sy="23000" kx="-12000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softRound"/>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i="0" kern="1200" dirty="0" smtClean="0"/>
            <a:t>TURİZM ŞUBELERİ</a:t>
          </a:r>
          <a:endParaRPr lang="tr-TR" sz="1600" b="1" kern="1200" dirty="0">
            <a:solidFill>
              <a:schemeClr val="tx1"/>
            </a:solidFill>
            <a:effectLst>
              <a:outerShdw blurRad="38100" dist="38100" dir="2700000" algn="tl">
                <a:srgbClr val="000000">
                  <a:alpha val="43137"/>
                </a:srgbClr>
              </a:outerShdw>
            </a:effectLst>
          </a:endParaRPr>
        </a:p>
      </dsp:txBody>
      <dsp:txXfrm>
        <a:off x="6457444" y="3120841"/>
        <a:ext cx="1802295" cy="945873"/>
      </dsp:txXfrm>
    </dsp:sp>
    <dsp:sp modelId="{5DCEA487-0953-4FCE-A6F3-5343CD21C7B3}">
      <dsp:nvSpPr>
        <dsp:cNvPr id="0" name=""/>
        <dsp:cNvSpPr/>
      </dsp:nvSpPr>
      <dsp:spPr>
        <a:xfrm rot="781844">
          <a:off x="5482839" y="4344093"/>
          <a:ext cx="2867998" cy="1572895"/>
        </a:xfrm>
        <a:prstGeom prst="ellipse">
          <a:avLst/>
        </a:prstGeom>
        <a:solidFill>
          <a:schemeClr val="accent5">
            <a:hueOff val="0"/>
            <a:satOff val="0"/>
            <a:lumOff val="0"/>
            <a:alphaOff val="0"/>
          </a:schemeClr>
        </a:solidFill>
        <a:ln w="15875" cap="flat" cmpd="sng" algn="ctr">
          <a:noFill/>
          <a:prstDash val="solid"/>
        </a:ln>
        <a:effectLst>
          <a:outerShdw blurRad="76200" dir="18900000" sy="23000" kx="-12000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softRound"/>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0" i="0" kern="1200" dirty="0" smtClean="0"/>
            <a:t>SEYAHAT VE SİGORTA ACENTE ŞUBELERİ</a:t>
          </a:r>
          <a:endParaRPr lang="tr-TR" sz="1600" b="1" kern="1200" dirty="0">
            <a:solidFill>
              <a:schemeClr val="tx1"/>
            </a:solidFill>
            <a:effectLst>
              <a:outerShdw blurRad="38100" dist="38100" dir="2700000" algn="tl">
                <a:srgbClr val="000000">
                  <a:alpha val="43137"/>
                </a:srgbClr>
              </a:outerShdw>
            </a:effectLst>
          </a:endParaRPr>
        </a:p>
      </dsp:txBody>
      <dsp:txXfrm>
        <a:off x="5902848" y="4574438"/>
        <a:ext cx="2027980" cy="1112205"/>
      </dsp:txXfrm>
    </dsp:sp>
    <dsp:sp modelId="{C4B8BF5F-8B1F-46E0-A85E-51F3D794B7A6}">
      <dsp:nvSpPr>
        <dsp:cNvPr id="0" name=""/>
        <dsp:cNvSpPr/>
      </dsp:nvSpPr>
      <dsp:spPr>
        <a:xfrm>
          <a:off x="3275857" y="5013179"/>
          <a:ext cx="2262730" cy="1337667"/>
        </a:xfrm>
        <a:prstGeom prst="ellipse">
          <a:avLst/>
        </a:prstGeom>
        <a:solidFill>
          <a:schemeClr val="accent6">
            <a:hueOff val="0"/>
            <a:satOff val="0"/>
            <a:lumOff val="0"/>
            <a:alphaOff val="0"/>
          </a:schemeClr>
        </a:solidFill>
        <a:ln w="15875" cap="flat" cmpd="sng" algn="ctr">
          <a:noFill/>
          <a:prstDash val="solid"/>
        </a:ln>
        <a:effectLst>
          <a:outerShdw blurRad="76200" dir="18900000" sy="23000" kx="-12000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softRound"/>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b="0" i="0" kern="1200" dirty="0" smtClean="0"/>
            <a:t>E-TİCARET FİRMALARI</a:t>
          </a:r>
          <a:endParaRPr lang="tr-TR" sz="1500" b="0" i="0" kern="1200" dirty="0"/>
        </a:p>
      </dsp:txBody>
      <dsp:txXfrm>
        <a:off x="3607226" y="5209076"/>
        <a:ext cx="1599992" cy="945873"/>
      </dsp:txXfrm>
    </dsp:sp>
    <dsp:sp modelId="{CA186977-FDB0-42C3-9E42-7CDAD97CF810}">
      <dsp:nvSpPr>
        <dsp:cNvPr id="0" name=""/>
        <dsp:cNvSpPr/>
      </dsp:nvSpPr>
      <dsp:spPr>
        <a:xfrm rot="20602469">
          <a:off x="468316" y="4652846"/>
          <a:ext cx="2915739" cy="1337667"/>
        </a:xfrm>
        <a:prstGeom prst="ellipse">
          <a:avLst/>
        </a:prstGeom>
        <a:solidFill>
          <a:schemeClr val="accent2">
            <a:hueOff val="0"/>
            <a:satOff val="0"/>
            <a:lumOff val="0"/>
            <a:alphaOff val="0"/>
          </a:schemeClr>
        </a:solidFill>
        <a:ln w="15875" cap="flat" cmpd="sng" algn="ctr">
          <a:noFill/>
          <a:prstDash val="solid"/>
        </a:ln>
        <a:effectLst>
          <a:outerShdw blurRad="76200" dir="18900000" sy="23000" kx="-12000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softRound"/>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0" i="0" kern="1200" dirty="0" smtClean="0"/>
            <a:t>TEKNOLOJİ PERAKENDECİLERİ</a:t>
          </a:r>
          <a:endParaRPr lang="tr-TR" sz="1800" b="1" kern="1200" dirty="0">
            <a:solidFill>
              <a:schemeClr val="tx1"/>
            </a:solidFill>
            <a:effectLst>
              <a:outerShdw blurRad="38100" dist="38100" dir="2700000" algn="tl">
                <a:srgbClr val="000000">
                  <a:alpha val="43137"/>
                </a:srgbClr>
              </a:outerShdw>
            </a:effectLst>
          </a:endParaRPr>
        </a:p>
      </dsp:txBody>
      <dsp:txXfrm>
        <a:off x="895316" y="4848743"/>
        <a:ext cx="2061739" cy="945873"/>
      </dsp:txXfrm>
    </dsp:sp>
    <dsp:sp modelId="{CB625F38-BDBF-4EDE-9604-1614113E9F12}">
      <dsp:nvSpPr>
        <dsp:cNvPr id="0" name=""/>
        <dsp:cNvSpPr/>
      </dsp:nvSpPr>
      <dsp:spPr>
        <a:xfrm>
          <a:off x="293339" y="3068958"/>
          <a:ext cx="2718219" cy="1337667"/>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0" i="0" kern="1200" dirty="0" smtClean="0"/>
            <a:t>HAZIR GİYİM PERAKENDECİLERİ</a:t>
          </a:r>
          <a:endParaRPr lang="tr-TR" sz="1800" b="1" kern="1200" dirty="0">
            <a:solidFill>
              <a:schemeClr val="tx1"/>
            </a:solidFill>
            <a:effectLst>
              <a:outerShdw blurRad="38100" dist="38100" dir="2700000" algn="tl">
                <a:srgbClr val="000000">
                  <a:alpha val="43137"/>
                </a:srgbClr>
              </a:outerShdw>
            </a:effectLst>
          </a:endParaRPr>
        </a:p>
      </dsp:txBody>
      <dsp:txXfrm>
        <a:off x="691413" y="3264855"/>
        <a:ext cx="1922071" cy="945873"/>
      </dsp:txXfrm>
    </dsp:sp>
    <dsp:sp modelId="{01357C94-19B8-48C6-8579-26F5A7754D33}">
      <dsp:nvSpPr>
        <dsp:cNvPr id="0" name=""/>
        <dsp:cNvSpPr/>
      </dsp:nvSpPr>
      <dsp:spPr>
        <a:xfrm rot="1231432">
          <a:off x="444216" y="1023720"/>
          <a:ext cx="2856949" cy="1337667"/>
        </a:xfrm>
        <a:prstGeom prst="ellipse">
          <a:avLst/>
        </a:prstGeom>
        <a:solidFill>
          <a:schemeClr val="accent4">
            <a:hueOff val="0"/>
            <a:satOff val="0"/>
            <a:lumOff val="0"/>
            <a:alphaOff val="0"/>
          </a:schemeClr>
        </a:solidFill>
        <a:ln w="15875" cap="flat" cmpd="sng" algn="ctr">
          <a:noFill/>
          <a:prstDash val="solid"/>
        </a:ln>
        <a:effectLst>
          <a:outerShdw blurRad="76200" dir="18900000" sy="23000" kx="-1200000" algn="bl" rotWithShape="0">
            <a:prstClr val="black">
              <a:alpha val="20000"/>
            </a:prstClr>
          </a:outerShdw>
        </a:effectLst>
        <a:scene3d>
          <a:camera prst="orthographicFront">
            <a:rot lat="0" lon="0" rev="0"/>
          </a:camera>
          <a:lightRig rig="soft" dir="t">
            <a:rot lat="0" lon="0" rev="0"/>
          </a:lightRig>
        </a:scene3d>
        <a:sp3d contourW="44450" prstMaterial="matte">
          <a:bevelT w="63500" h="63500" prst="softRound"/>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0" i="0" kern="1200" dirty="0" smtClean="0"/>
            <a:t>MOBİLYA EV TEKSTİLİ PERAKENDECİLERİ</a:t>
          </a:r>
          <a:endParaRPr lang="tr-TR" sz="1800" b="1" kern="1200" dirty="0">
            <a:solidFill>
              <a:schemeClr val="tx1"/>
            </a:solidFill>
            <a:effectLst>
              <a:outerShdw blurRad="38100" dist="38100" dir="2700000" algn="tl">
                <a:srgbClr val="000000">
                  <a:alpha val="43137"/>
                </a:srgbClr>
              </a:outerShdw>
            </a:effectLst>
          </a:endParaRPr>
        </a:p>
      </dsp:txBody>
      <dsp:txXfrm>
        <a:off x="862606" y="1219617"/>
        <a:ext cx="2020169" cy="9458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88013-90B3-4DC5-B93A-DC46290748CA}">
      <dsp:nvSpPr>
        <dsp:cNvPr id="0" name=""/>
        <dsp:cNvSpPr/>
      </dsp:nvSpPr>
      <dsp:spPr>
        <a:xfrm>
          <a:off x="0" y="1664"/>
          <a:ext cx="417646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23B5E8-D6DC-446C-984A-56326B742C6E}">
      <dsp:nvSpPr>
        <dsp:cNvPr id="0" name=""/>
        <dsp:cNvSpPr/>
      </dsp:nvSpPr>
      <dsp:spPr>
        <a:xfrm>
          <a:off x="0" y="1664"/>
          <a:ext cx="4176464" cy="32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Bankacılık ve Sigortacılık</a:t>
          </a:r>
          <a:endParaRPr lang="tr-TR" sz="1500" kern="1200" dirty="0"/>
        </a:p>
      </dsp:txBody>
      <dsp:txXfrm>
        <a:off x="0" y="1664"/>
        <a:ext cx="4176464" cy="328571"/>
      </dsp:txXfrm>
    </dsp:sp>
    <dsp:sp modelId="{323D993D-1937-412E-A56C-197D718DAF07}">
      <dsp:nvSpPr>
        <dsp:cNvPr id="0" name=""/>
        <dsp:cNvSpPr/>
      </dsp:nvSpPr>
      <dsp:spPr>
        <a:xfrm>
          <a:off x="0" y="330235"/>
          <a:ext cx="417646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D5D598-11E1-4BB3-B3C0-9CE900E45B1D}">
      <dsp:nvSpPr>
        <dsp:cNvPr id="0" name=""/>
        <dsp:cNvSpPr/>
      </dsp:nvSpPr>
      <dsp:spPr>
        <a:xfrm>
          <a:off x="0" y="330235"/>
          <a:ext cx="4176464" cy="32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Deniz ve Liman İşletmeciliği</a:t>
          </a:r>
          <a:endParaRPr lang="tr-TR" sz="1500" kern="1200" dirty="0"/>
        </a:p>
      </dsp:txBody>
      <dsp:txXfrm>
        <a:off x="0" y="330235"/>
        <a:ext cx="4176464" cy="328571"/>
      </dsp:txXfrm>
    </dsp:sp>
    <dsp:sp modelId="{CC8F5037-177F-4128-AEC0-F0900BBADF61}">
      <dsp:nvSpPr>
        <dsp:cNvPr id="0" name=""/>
        <dsp:cNvSpPr/>
      </dsp:nvSpPr>
      <dsp:spPr>
        <a:xfrm>
          <a:off x="0" y="658807"/>
          <a:ext cx="417646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EF0B04-9AE7-4AC7-8D5D-00489FC37EE9}">
      <dsp:nvSpPr>
        <dsp:cNvPr id="0" name=""/>
        <dsp:cNvSpPr/>
      </dsp:nvSpPr>
      <dsp:spPr>
        <a:xfrm>
          <a:off x="0" y="658807"/>
          <a:ext cx="4176464" cy="32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Dış Ticaret</a:t>
          </a:r>
          <a:endParaRPr lang="tr-TR" sz="1500" kern="1200" dirty="0"/>
        </a:p>
      </dsp:txBody>
      <dsp:txXfrm>
        <a:off x="0" y="658807"/>
        <a:ext cx="4176464" cy="328571"/>
      </dsp:txXfrm>
    </dsp:sp>
    <dsp:sp modelId="{6A26698B-2526-493D-AE19-CD30C73F2B73}">
      <dsp:nvSpPr>
        <dsp:cNvPr id="0" name=""/>
        <dsp:cNvSpPr/>
      </dsp:nvSpPr>
      <dsp:spPr>
        <a:xfrm>
          <a:off x="0" y="987379"/>
          <a:ext cx="417646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A04971-7480-42A4-825A-F2D021423C19}">
      <dsp:nvSpPr>
        <dsp:cNvPr id="0" name=""/>
        <dsp:cNvSpPr/>
      </dsp:nvSpPr>
      <dsp:spPr>
        <a:xfrm>
          <a:off x="0" y="987379"/>
          <a:ext cx="4176464" cy="32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Emlak ve Emlak Yönetimi</a:t>
          </a:r>
          <a:endParaRPr lang="tr-TR" sz="1500" kern="1200" dirty="0"/>
        </a:p>
      </dsp:txBody>
      <dsp:txXfrm>
        <a:off x="0" y="987379"/>
        <a:ext cx="4176464" cy="328571"/>
      </dsp:txXfrm>
    </dsp:sp>
    <dsp:sp modelId="{2836FE80-4582-414E-9768-059B033E0893}">
      <dsp:nvSpPr>
        <dsp:cNvPr id="0" name=""/>
        <dsp:cNvSpPr/>
      </dsp:nvSpPr>
      <dsp:spPr>
        <a:xfrm>
          <a:off x="0" y="1315950"/>
          <a:ext cx="417646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2EE015-5FDC-4ED6-AA86-B2DFD8BC0488}">
      <dsp:nvSpPr>
        <dsp:cNvPr id="0" name=""/>
        <dsp:cNvSpPr/>
      </dsp:nvSpPr>
      <dsp:spPr>
        <a:xfrm>
          <a:off x="0" y="1315950"/>
          <a:ext cx="4176464" cy="32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Enerji Tesisleri İşletmeciliği</a:t>
          </a:r>
          <a:endParaRPr lang="tr-TR" sz="1500" kern="1200" dirty="0"/>
        </a:p>
      </dsp:txBody>
      <dsp:txXfrm>
        <a:off x="0" y="1315950"/>
        <a:ext cx="4176464" cy="328571"/>
      </dsp:txXfrm>
    </dsp:sp>
    <dsp:sp modelId="{EE0CE9D7-BA91-4722-A65F-FA4929D129B1}">
      <dsp:nvSpPr>
        <dsp:cNvPr id="0" name=""/>
        <dsp:cNvSpPr/>
      </dsp:nvSpPr>
      <dsp:spPr>
        <a:xfrm>
          <a:off x="0" y="1644522"/>
          <a:ext cx="4176464" cy="4572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3D3977-118C-470A-BFDF-5CDB02ED92CC}">
      <dsp:nvSpPr>
        <dsp:cNvPr id="0" name=""/>
        <dsp:cNvSpPr/>
      </dsp:nvSpPr>
      <dsp:spPr>
        <a:xfrm>
          <a:off x="0" y="1690242"/>
          <a:ext cx="4176464" cy="32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Hava Lojistiği</a:t>
          </a:r>
          <a:endParaRPr lang="tr-TR" sz="1500" kern="1200" dirty="0"/>
        </a:p>
      </dsp:txBody>
      <dsp:txXfrm>
        <a:off x="0" y="1690242"/>
        <a:ext cx="4176464" cy="328571"/>
      </dsp:txXfrm>
    </dsp:sp>
    <dsp:sp modelId="{DD0169BE-9980-4B50-AE24-6DF7CBF4FA1C}">
      <dsp:nvSpPr>
        <dsp:cNvPr id="0" name=""/>
        <dsp:cNvSpPr/>
      </dsp:nvSpPr>
      <dsp:spPr>
        <a:xfrm>
          <a:off x="0" y="2018814"/>
          <a:ext cx="417646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BCAB1A-589A-4171-A7C2-1A02C1613DA3}">
      <dsp:nvSpPr>
        <dsp:cNvPr id="0" name=""/>
        <dsp:cNvSpPr/>
      </dsp:nvSpPr>
      <dsp:spPr>
        <a:xfrm>
          <a:off x="0" y="2018814"/>
          <a:ext cx="4176464" cy="32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Havacılıkta Yer Hizmetleri Yön.</a:t>
          </a:r>
          <a:endParaRPr lang="tr-TR" sz="1500" kern="1200" dirty="0"/>
        </a:p>
      </dsp:txBody>
      <dsp:txXfrm>
        <a:off x="0" y="2018814"/>
        <a:ext cx="4176464" cy="328571"/>
      </dsp:txXfrm>
    </dsp:sp>
    <dsp:sp modelId="{8A1C52A7-6CCC-4CE1-BF14-6359AB9EA750}">
      <dsp:nvSpPr>
        <dsp:cNvPr id="0" name=""/>
        <dsp:cNvSpPr/>
      </dsp:nvSpPr>
      <dsp:spPr>
        <a:xfrm>
          <a:off x="0" y="2347385"/>
          <a:ext cx="417646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A0E00F-FABF-46A9-8546-35D85BED9DF1}">
      <dsp:nvSpPr>
        <dsp:cNvPr id="0" name=""/>
        <dsp:cNvSpPr/>
      </dsp:nvSpPr>
      <dsp:spPr>
        <a:xfrm>
          <a:off x="0" y="2347385"/>
          <a:ext cx="4176464" cy="32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İnsan Kaynakları Yönetimi</a:t>
          </a:r>
          <a:endParaRPr lang="tr-TR" sz="1500" kern="1200" dirty="0"/>
        </a:p>
      </dsp:txBody>
      <dsp:txXfrm>
        <a:off x="0" y="2347385"/>
        <a:ext cx="4176464" cy="328571"/>
      </dsp:txXfrm>
    </dsp:sp>
    <dsp:sp modelId="{51560E9B-D15B-4D15-B99F-FD6BF23B6982}">
      <dsp:nvSpPr>
        <dsp:cNvPr id="0" name=""/>
        <dsp:cNvSpPr/>
      </dsp:nvSpPr>
      <dsp:spPr>
        <a:xfrm>
          <a:off x="0" y="2675957"/>
          <a:ext cx="417646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49EB96-AA36-478E-A23F-7A68B218F432}">
      <dsp:nvSpPr>
        <dsp:cNvPr id="0" name=""/>
        <dsp:cNvSpPr/>
      </dsp:nvSpPr>
      <dsp:spPr>
        <a:xfrm>
          <a:off x="0" y="2675957"/>
          <a:ext cx="4176464" cy="32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Kooperatifçilik</a:t>
          </a:r>
        </a:p>
      </dsp:txBody>
      <dsp:txXfrm>
        <a:off x="0" y="2675957"/>
        <a:ext cx="4176464" cy="328571"/>
      </dsp:txXfrm>
    </dsp:sp>
    <dsp:sp modelId="{01EC8528-CE24-475A-B9B9-0462BCE1AD28}">
      <dsp:nvSpPr>
        <dsp:cNvPr id="0" name=""/>
        <dsp:cNvSpPr/>
      </dsp:nvSpPr>
      <dsp:spPr>
        <a:xfrm>
          <a:off x="0" y="3004529"/>
          <a:ext cx="417646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E0ABA9-C13D-4CAB-A91B-62C303194D3A}">
      <dsp:nvSpPr>
        <dsp:cNvPr id="0" name=""/>
        <dsp:cNvSpPr/>
      </dsp:nvSpPr>
      <dsp:spPr>
        <a:xfrm>
          <a:off x="0" y="3004529"/>
          <a:ext cx="4176464" cy="32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Moda Yöneticiliği</a:t>
          </a:r>
          <a:endParaRPr lang="tr-TR" sz="1500" kern="1200" dirty="0"/>
        </a:p>
      </dsp:txBody>
      <dsp:txXfrm>
        <a:off x="0" y="3004529"/>
        <a:ext cx="4176464" cy="328571"/>
      </dsp:txXfrm>
    </dsp:sp>
    <dsp:sp modelId="{BE9B14A6-E2AB-4324-BADE-55EF7CBE3552}">
      <dsp:nvSpPr>
        <dsp:cNvPr id="0" name=""/>
        <dsp:cNvSpPr/>
      </dsp:nvSpPr>
      <dsp:spPr>
        <a:xfrm>
          <a:off x="0" y="3333100"/>
          <a:ext cx="417646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FEB233-1AE4-44B1-BF6D-9F05DE43812A}">
      <dsp:nvSpPr>
        <dsp:cNvPr id="0" name=""/>
        <dsp:cNvSpPr/>
      </dsp:nvSpPr>
      <dsp:spPr>
        <a:xfrm>
          <a:off x="0" y="3333100"/>
          <a:ext cx="4176464" cy="32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Lojistik</a:t>
          </a:r>
        </a:p>
      </dsp:txBody>
      <dsp:txXfrm>
        <a:off x="0" y="3333100"/>
        <a:ext cx="4176464" cy="328571"/>
      </dsp:txXfrm>
    </dsp:sp>
    <dsp:sp modelId="{68142104-959C-44D3-AE9D-51199FF7AA13}">
      <dsp:nvSpPr>
        <dsp:cNvPr id="0" name=""/>
        <dsp:cNvSpPr/>
      </dsp:nvSpPr>
      <dsp:spPr>
        <a:xfrm>
          <a:off x="0" y="3661672"/>
          <a:ext cx="417646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2D4A7A-5122-49B8-B559-C1B8354A6360}">
      <dsp:nvSpPr>
        <dsp:cNvPr id="0" name=""/>
        <dsp:cNvSpPr/>
      </dsp:nvSpPr>
      <dsp:spPr>
        <a:xfrm>
          <a:off x="0" y="3661672"/>
          <a:ext cx="4176464" cy="32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Marina İşletme</a:t>
          </a:r>
          <a:endParaRPr lang="tr-TR" sz="1500" kern="1200" dirty="0"/>
        </a:p>
      </dsp:txBody>
      <dsp:txXfrm>
        <a:off x="0" y="3661672"/>
        <a:ext cx="4176464" cy="328571"/>
      </dsp:txXfrm>
    </dsp:sp>
    <dsp:sp modelId="{C25FF7A5-C196-4FA4-BE07-7C5FAC9FC17D}">
      <dsp:nvSpPr>
        <dsp:cNvPr id="0" name=""/>
        <dsp:cNvSpPr/>
      </dsp:nvSpPr>
      <dsp:spPr>
        <a:xfrm>
          <a:off x="0" y="3990244"/>
          <a:ext cx="417646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22450E-752D-4694-B01D-314AE0B4C6DB}">
      <dsp:nvSpPr>
        <dsp:cNvPr id="0" name=""/>
        <dsp:cNvSpPr/>
      </dsp:nvSpPr>
      <dsp:spPr>
        <a:xfrm>
          <a:off x="0" y="3990244"/>
          <a:ext cx="4176464" cy="328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sym typeface="+mn-ea"/>
            </a:rPr>
            <a:t>Marka İşletme</a:t>
          </a:r>
          <a:endParaRPr lang="tr-TR" sz="1500" kern="1200" dirty="0"/>
        </a:p>
      </dsp:txBody>
      <dsp:txXfrm>
        <a:off x="0" y="3990244"/>
        <a:ext cx="4176464" cy="3285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FA8AA-3C07-473C-A6EE-BB3703B4924C}">
      <dsp:nvSpPr>
        <dsp:cNvPr id="0" name=""/>
        <dsp:cNvSpPr/>
      </dsp:nvSpPr>
      <dsp:spPr>
        <a:xfrm>
          <a:off x="0" y="1949"/>
          <a:ext cx="399593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DE4620-E078-4455-BCB5-0C64F5610C83}">
      <dsp:nvSpPr>
        <dsp:cNvPr id="0" name=""/>
        <dsp:cNvSpPr/>
      </dsp:nvSpPr>
      <dsp:spPr>
        <a:xfrm>
          <a:off x="0" y="1949"/>
          <a:ext cx="3995936" cy="332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tr-TR" sz="1300" kern="1200" dirty="0" smtClean="0">
              <a:sym typeface="+mn-ea"/>
            </a:rPr>
            <a:t>Menkul Kıy. Sermaye Piyasası</a:t>
          </a:r>
          <a:endParaRPr lang="tr-TR" sz="1300" kern="1200" dirty="0"/>
        </a:p>
      </dsp:txBody>
      <dsp:txXfrm>
        <a:off x="0" y="1949"/>
        <a:ext cx="3995936" cy="332341"/>
      </dsp:txXfrm>
    </dsp:sp>
    <dsp:sp modelId="{D715FA25-57DE-4A3C-96FE-1B48FBB747FA}">
      <dsp:nvSpPr>
        <dsp:cNvPr id="0" name=""/>
        <dsp:cNvSpPr/>
      </dsp:nvSpPr>
      <dsp:spPr>
        <a:xfrm>
          <a:off x="0" y="334290"/>
          <a:ext cx="399593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2525BF-08CB-46C0-9435-E9087CBEDE5B}">
      <dsp:nvSpPr>
        <dsp:cNvPr id="0" name=""/>
        <dsp:cNvSpPr/>
      </dsp:nvSpPr>
      <dsp:spPr>
        <a:xfrm>
          <a:off x="0" y="334290"/>
          <a:ext cx="3995936" cy="332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tr-TR" sz="1500" kern="1200" dirty="0" smtClean="0"/>
            <a:t>Muhasebe ve Vergi Uygulamaları</a:t>
          </a:r>
          <a:endParaRPr lang="tr-TR" sz="1500" kern="1200" dirty="0"/>
        </a:p>
      </dsp:txBody>
      <dsp:txXfrm>
        <a:off x="0" y="334290"/>
        <a:ext cx="3995936" cy="332341"/>
      </dsp:txXfrm>
    </dsp:sp>
    <dsp:sp modelId="{0F781D28-4D7A-4816-941D-C03848EF0779}">
      <dsp:nvSpPr>
        <dsp:cNvPr id="0" name=""/>
        <dsp:cNvSpPr/>
      </dsp:nvSpPr>
      <dsp:spPr>
        <a:xfrm>
          <a:off x="0" y="666631"/>
          <a:ext cx="399593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B5E8F2-952D-4C8E-8916-73C8FD9856A8}">
      <dsp:nvSpPr>
        <dsp:cNvPr id="0" name=""/>
        <dsp:cNvSpPr/>
      </dsp:nvSpPr>
      <dsp:spPr>
        <a:xfrm>
          <a:off x="0" y="666631"/>
          <a:ext cx="3995936" cy="332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tr-TR" sz="1300" kern="1200" dirty="0" smtClean="0"/>
            <a:t>Pazarlama</a:t>
          </a:r>
          <a:endParaRPr lang="tr-TR" sz="1300" kern="1200" dirty="0"/>
        </a:p>
      </dsp:txBody>
      <dsp:txXfrm>
        <a:off x="0" y="666631"/>
        <a:ext cx="3995936" cy="332341"/>
      </dsp:txXfrm>
    </dsp:sp>
    <dsp:sp modelId="{136BEC51-ECE0-4610-A2DE-CA5D4D9FF13C}">
      <dsp:nvSpPr>
        <dsp:cNvPr id="0" name=""/>
        <dsp:cNvSpPr/>
      </dsp:nvSpPr>
      <dsp:spPr>
        <a:xfrm>
          <a:off x="0" y="998972"/>
          <a:ext cx="399593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33BC54-DDA3-4B8D-B302-6F8908866D1C}">
      <dsp:nvSpPr>
        <dsp:cNvPr id="0" name=""/>
        <dsp:cNvSpPr/>
      </dsp:nvSpPr>
      <dsp:spPr>
        <a:xfrm>
          <a:off x="0" y="998972"/>
          <a:ext cx="3995936" cy="332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S" sz="1300" kern="1200" dirty="0" smtClean="0"/>
            <a:t>P. </a:t>
          </a:r>
          <a:r>
            <a:rPr lang="es-ES" sz="1300" kern="1200" dirty="0" err="1" smtClean="0"/>
            <a:t>Satış</a:t>
          </a:r>
          <a:r>
            <a:rPr lang="es-ES" sz="1300" kern="1200" dirty="0" smtClean="0"/>
            <a:t> ve </a:t>
          </a:r>
          <a:r>
            <a:rPr lang="es-ES" sz="1300" kern="1200" dirty="0" err="1" smtClean="0"/>
            <a:t>Mağaza</a:t>
          </a:r>
          <a:r>
            <a:rPr lang="es-ES" sz="1300" kern="1200" dirty="0" smtClean="0"/>
            <a:t> </a:t>
          </a:r>
          <a:r>
            <a:rPr lang="es-ES" sz="1300" kern="1200" dirty="0" err="1" smtClean="0"/>
            <a:t>Yönetimi</a:t>
          </a:r>
          <a:endParaRPr lang="es-ES" sz="1300" kern="1200" dirty="0"/>
        </a:p>
      </dsp:txBody>
      <dsp:txXfrm>
        <a:off x="0" y="998972"/>
        <a:ext cx="3995936" cy="332341"/>
      </dsp:txXfrm>
    </dsp:sp>
    <dsp:sp modelId="{67F4EBA0-4B9E-4BFB-BEB2-33F0867F6CAD}">
      <dsp:nvSpPr>
        <dsp:cNvPr id="0" name=""/>
        <dsp:cNvSpPr/>
      </dsp:nvSpPr>
      <dsp:spPr>
        <a:xfrm>
          <a:off x="0" y="1331313"/>
          <a:ext cx="399593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CA32C5-C332-4B64-95FF-0535BB878865}">
      <dsp:nvSpPr>
        <dsp:cNvPr id="0" name=""/>
        <dsp:cNvSpPr/>
      </dsp:nvSpPr>
      <dsp:spPr>
        <a:xfrm>
          <a:off x="0" y="1331313"/>
          <a:ext cx="3995936" cy="332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tr-TR" sz="1300" kern="1200" dirty="0" smtClean="0"/>
            <a:t>Posta Hizmetleri</a:t>
          </a:r>
          <a:endParaRPr lang="tr-TR" sz="1300" kern="1200" dirty="0"/>
        </a:p>
      </dsp:txBody>
      <dsp:txXfrm>
        <a:off x="0" y="1331313"/>
        <a:ext cx="3995936" cy="332341"/>
      </dsp:txXfrm>
    </dsp:sp>
    <dsp:sp modelId="{EFAFDB31-9D9E-4A9A-A038-F65F3C3CB9C4}">
      <dsp:nvSpPr>
        <dsp:cNvPr id="0" name=""/>
        <dsp:cNvSpPr/>
      </dsp:nvSpPr>
      <dsp:spPr>
        <a:xfrm>
          <a:off x="0" y="1663654"/>
          <a:ext cx="399593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92255B-D5A8-4F19-B473-68335067B40E}">
      <dsp:nvSpPr>
        <dsp:cNvPr id="0" name=""/>
        <dsp:cNvSpPr/>
      </dsp:nvSpPr>
      <dsp:spPr>
        <a:xfrm>
          <a:off x="0" y="1663654"/>
          <a:ext cx="3995936" cy="332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tr-TR" sz="1300" kern="1200" dirty="0" smtClean="0"/>
            <a:t>Sağlık Kurumları İşletmeleri</a:t>
          </a:r>
          <a:endParaRPr lang="tr-TR" sz="1300" kern="1200" dirty="0"/>
        </a:p>
      </dsp:txBody>
      <dsp:txXfrm>
        <a:off x="0" y="1663654"/>
        <a:ext cx="3995936" cy="332341"/>
      </dsp:txXfrm>
    </dsp:sp>
    <dsp:sp modelId="{60953BE5-1DE1-4E17-8CD9-15B133BC9A7A}">
      <dsp:nvSpPr>
        <dsp:cNvPr id="0" name=""/>
        <dsp:cNvSpPr/>
      </dsp:nvSpPr>
      <dsp:spPr>
        <a:xfrm>
          <a:off x="0" y="1995995"/>
          <a:ext cx="399593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5AD7CD-34EA-4810-9544-1818BFE01666}">
      <dsp:nvSpPr>
        <dsp:cNvPr id="0" name=""/>
        <dsp:cNvSpPr/>
      </dsp:nvSpPr>
      <dsp:spPr>
        <a:xfrm>
          <a:off x="0" y="1995995"/>
          <a:ext cx="3995936" cy="332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tr-TR" sz="1300" kern="1200" dirty="0" smtClean="0"/>
            <a:t>Sivil Hava Ulaştırma İşletmeciliği</a:t>
          </a:r>
          <a:endParaRPr lang="tr-TR" sz="1300" kern="1200" dirty="0"/>
        </a:p>
      </dsp:txBody>
      <dsp:txXfrm>
        <a:off x="0" y="1995995"/>
        <a:ext cx="3995936" cy="332341"/>
      </dsp:txXfrm>
    </dsp:sp>
    <dsp:sp modelId="{6B407060-486A-4072-B811-E61D7E2C0FF8}">
      <dsp:nvSpPr>
        <dsp:cNvPr id="0" name=""/>
        <dsp:cNvSpPr/>
      </dsp:nvSpPr>
      <dsp:spPr>
        <a:xfrm>
          <a:off x="0" y="2328337"/>
          <a:ext cx="399593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57C3FB-894B-4B4B-8134-9D1F8003F5C4}">
      <dsp:nvSpPr>
        <dsp:cNvPr id="0" name=""/>
        <dsp:cNvSpPr/>
      </dsp:nvSpPr>
      <dsp:spPr>
        <a:xfrm>
          <a:off x="0" y="2328337"/>
          <a:ext cx="3995936" cy="332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tr-TR" sz="1300" kern="1200" dirty="0" smtClean="0"/>
            <a:t>Sivil Havacılık Kabin Hizmetleri</a:t>
          </a:r>
          <a:endParaRPr lang="tr-TR" sz="1300" kern="1200" dirty="0"/>
        </a:p>
      </dsp:txBody>
      <dsp:txXfrm>
        <a:off x="0" y="2328337"/>
        <a:ext cx="3995936" cy="332341"/>
      </dsp:txXfrm>
    </dsp:sp>
    <dsp:sp modelId="{C97019C1-DE62-49E1-975C-CB7EE8016231}">
      <dsp:nvSpPr>
        <dsp:cNvPr id="0" name=""/>
        <dsp:cNvSpPr/>
      </dsp:nvSpPr>
      <dsp:spPr>
        <a:xfrm>
          <a:off x="0" y="2660678"/>
          <a:ext cx="399593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443B6C-63A3-4BCA-B1F3-CB76308722BC}">
      <dsp:nvSpPr>
        <dsp:cNvPr id="0" name=""/>
        <dsp:cNvSpPr/>
      </dsp:nvSpPr>
      <dsp:spPr>
        <a:xfrm>
          <a:off x="0" y="2660678"/>
          <a:ext cx="3995936" cy="332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tr-TR" sz="1300" kern="1200" dirty="0" smtClean="0"/>
            <a:t>Sosyal Güvenlik</a:t>
          </a:r>
          <a:endParaRPr lang="tr-TR" sz="1300" kern="1200" dirty="0"/>
        </a:p>
      </dsp:txBody>
      <dsp:txXfrm>
        <a:off x="0" y="2660678"/>
        <a:ext cx="3995936" cy="332341"/>
      </dsp:txXfrm>
    </dsp:sp>
    <dsp:sp modelId="{208F144F-6C29-4EB7-8334-A9E5B8787126}">
      <dsp:nvSpPr>
        <dsp:cNvPr id="0" name=""/>
        <dsp:cNvSpPr/>
      </dsp:nvSpPr>
      <dsp:spPr>
        <a:xfrm>
          <a:off x="0" y="2993019"/>
          <a:ext cx="399593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CDAC24-75EC-4A1E-AB74-7FCE4CA2FE18}">
      <dsp:nvSpPr>
        <dsp:cNvPr id="0" name=""/>
        <dsp:cNvSpPr/>
      </dsp:nvSpPr>
      <dsp:spPr>
        <a:xfrm>
          <a:off x="0" y="2993019"/>
          <a:ext cx="3995936" cy="332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tr-TR" sz="1300" kern="1200" dirty="0" smtClean="0"/>
            <a:t>Tarımsal İşletmecilik</a:t>
          </a:r>
          <a:endParaRPr lang="tr-TR" sz="1300" kern="1200" dirty="0"/>
        </a:p>
      </dsp:txBody>
      <dsp:txXfrm>
        <a:off x="0" y="2993019"/>
        <a:ext cx="3995936" cy="332341"/>
      </dsp:txXfrm>
    </dsp:sp>
    <dsp:sp modelId="{0304C453-249E-47A0-974F-E2A359787EE9}">
      <dsp:nvSpPr>
        <dsp:cNvPr id="0" name=""/>
        <dsp:cNvSpPr/>
      </dsp:nvSpPr>
      <dsp:spPr>
        <a:xfrm>
          <a:off x="0" y="3325360"/>
          <a:ext cx="399593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48440D-A5D0-47D3-9BDE-29D1891EBE3B}">
      <dsp:nvSpPr>
        <dsp:cNvPr id="0" name=""/>
        <dsp:cNvSpPr/>
      </dsp:nvSpPr>
      <dsp:spPr>
        <a:xfrm>
          <a:off x="0" y="3325360"/>
          <a:ext cx="3995936" cy="332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tr-TR" sz="1300" kern="1200" dirty="0" smtClean="0"/>
            <a:t>Tarımsal </a:t>
          </a:r>
          <a:r>
            <a:rPr lang="tr-TR" sz="1300" kern="1200" dirty="0" err="1" smtClean="0"/>
            <a:t>Ür.Muhafaza</a:t>
          </a:r>
          <a:r>
            <a:rPr lang="tr-TR" sz="1300" kern="1200" dirty="0" smtClean="0"/>
            <a:t> ve D. Tek</a:t>
          </a:r>
          <a:endParaRPr lang="tr-TR" sz="1300" kern="1200" dirty="0"/>
        </a:p>
      </dsp:txBody>
      <dsp:txXfrm>
        <a:off x="0" y="3325360"/>
        <a:ext cx="3995936" cy="332341"/>
      </dsp:txXfrm>
    </dsp:sp>
    <dsp:sp modelId="{68BBC8BF-668B-47FA-83E6-AF252F6C4BA0}">
      <dsp:nvSpPr>
        <dsp:cNvPr id="0" name=""/>
        <dsp:cNvSpPr/>
      </dsp:nvSpPr>
      <dsp:spPr>
        <a:xfrm>
          <a:off x="0" y="3657701"/>
          <a:ext cx="399593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C88E6C-CB37-44E3-8040-D97FC0018C23}">
      <dsp:nvSpPr>
        <dsp:cNvPr id="0" name=""/>
        <dsp:cNvSpPr/>
      </dsp:nvSpPr>
      <dsp:spPr>
        <a:xfrm>
          <a:off x="0" y="3657701"/>
          <a:ext cx="3995936" cy="332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tr-TR" sz="1300" kern="1200" dirty="0" smtClean="0"/>
            <a:t>Turizm ve Seyahat Hizmetleri</a:t>
          </a:r>
          <a:endParaRPr lang="tr-TR" sz="1300" kern="1200" dirty="0">
            <a:cs typeface="Arial" panose="020B0604020202020204" pitchFamily="34" charset="0"/>
          </a:endParaRPr>
        </a:p>
      </dsp:txBody>
      <dsp:txXfrm>
        <a:off x="0" y="3657701"/>
        <a:ext cx="3995936" cy="3323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1D5F2-F477-4970-9725-118953844C5D}">
      <dsp:nvSpPr>
        <dsp:cNvPr id="0" name=""/>
        <dsp:cNvSpPr/>
      </dsp:nvSpPr>
      <dsp:spPr>
        <a:xfrm>
          <a:off x="2592289" y="216019"/>
          <a:ext cx="6074161" cy="833108"/>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a:glow rad="139700">
            <a:schemeClr val="accent1">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tr-TR" sz="2000" b="0" i="0" kern="1200" dirty="0" smtClean="0"/>
            <a:t>Dikey Geçiş Sınavı (DGS) ile geçiş bulunmaktadır.</a:t>
          </a:r>
          <a:endParaRPr lang="tr-TR" sz="2000" kern="1200" dirty="0"/>
        </a:p>
      </dsp:txBody>
      <dsp:txXfrm>
        <a:off x="2592289" y="320158"/>
        <a:ext cx="5761746" cy="624831"/>
      </dsp:txXfrm>
    </dsp:sp>
    <dsp:sp modelId="{0834DFBD-9182-4F58-8D6A-B7C1A9576AEE}">
      <dsp:nvSpPr>
        <dsp:cNvPr id="0" name=""/>
        <dsp:cNvSpPr/>
      </dsp:nvSpPr>
      <dsp:spPr>
        <a:xfrm>
          <a:off x="3" y="144018"/>
          <a:ext cx="2630907" cy="10097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glow rad="1397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tr-TR" sz="1700" kern="1200" dirty="0" smtClean="0"/>
            <a:t>2 YILLIK PROGRAMLARDA</a:t>
          </a:r>
          <a:endParaRPr lang="tr-TR" sz="1700" kern="1200" dirty="0"/>
        </a:p>
      </dsp:txBody>
      <dsp:txXfrm>
        <a:off x="49296" y="193311"/>
        <a:ext cx="2532321" cy="911181"/>
      </dsp:txXfrm>
    </dsp:sp>
    <dsp:sp modelId="{23C6C05C-FE97-4377-8955-01CA090EEE16}">
      <dsp:nvSpPr>
        <dsp:cNvPr id="0" name=""/>
        <dsp:cNvSpPr/>
      </dsp:nvSpPr>
      <dsp:spPr>
        <a:xfrm>
          <a:off x="2638806" y="1110875"/>
          <a:ext cx="6074161" cy="3025132"/>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a:glow rad="139700">
            <a:schemeClr val="accent1">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tr-TR" sz="2000" b="0" i="0" kern="1200" dirty="0" smtClean="0"/>
            <a:t>Ekonomi ve Finans</a:t>
          </a:r>
          <a:endParaRPr lang="tr-TR" sz="2000" kern="1200" dirty="0"/>
        </a:p>
        <a:p>
          <a:pPr marL="228600" lvl="1" indent="-228600" algn="l" defTabSz="889000">
            <a:lnSpc>
              <a:spcPct val="90000"/>
            </a:lnSpc>
            <a:spcBef>
              <a:spcPct val="0"/>
            </a:spcBef>
            <a:spcAft>
              <a:spcPct val="15000"/>
            </a:spcAft>
            <a:buChar char="••"/>
          </a:pPr>
          <a:r>
            <a:rPr lang="tr-TR" sz="2000" b="0" i="0" kern="1200" dirty="0" smtClean="0"/>
            <a:t>Lojistik Yönetimi</a:t>
          </a:r>
          <a:endParaRPr lang="tr-TR" sz="2000" kern="1200" dirty="0"/>
        </a:p>
        <a:p>
          <a:pPr marL="228600" lvl="1" indent="-228600" algn="l" defTabSz="889000">
            <a:lnSpc>
              <a:spcPct val="90000"/>
            </a:lnSpc>
            <a:spcBef>
              <a:spcPct val="0"/>
            </a:spcBef>
            <a:spcAft>
              <a:spcPct val="15000"/>
            </a:spcAft>
            <a:buChar char="••"/>
          </a:pPr>
          <a:r>
            <a:rPr lang="tr-TR" sz="2000" b="0" i="0" kern="1200" dirty="0" smtClean="0"/>
            <a:t>Reklamcılık</a:t>
          </a:r>
          <a:endParaRPr lang="tr-TR" sz="2000" kern="1200" dirty="0"/>
        </a:p>
        <a:p>
          <a:pPr marL="228600" lvl="1" indent="-228600" algn="l" defTabSz="889000">
            <a:lnSpc>
              <a:spcPct val="90000"/>
            </a:lnSpc>
            <a:spcBef>
              <a:spcPct val="0"/>
            </a:spcBef>
            <a:spcAft>
              <a:spcPct val="15000"/>
            </a:spcAft>
            <a:buChar char="••"/>
          </a:pPr>
          <a:r>
            <a:rPr lang="tr-TR" sz="2000" b="0" i="0" kern="1200" dirty="0" smtClean="0"/>
            <a:t>İşletme  Yönetimi</a:t>
          </a:r>
          <a:endParaRPr lang="tr-TR" sz="2000" kern="1200" dirty="0"/>
        </a:p>
        <a:p>
          <a:pPr marL="228600" lvl="1" indent="-228600" algn="l" defTabSz="889000">
            <a:lnSpc>
              <a:spcPct val="90000"/>
            </a:lnSpc>
            <a:spcBef>
              <a:spcPct val="0"/>
            </a:spcBef>
            <a:spcAft>
              <a:spcPct val="15000"/>
            </a:spcAft>
            <a:buChar char="••"/>
          </a:pPr>
          <a:r>
            <a:rPr lang="tr-TR" sz="2000" b="0" i="0" kern="1200" dirty="0" smtClean="0"/>
            <a:t>Bilişim Sistemleri</a:t>
          </a:r>
          <a:endParaRPr lang="tr-TR" sz="2000" kern="1200" dirty="0"/>
        </a:p>
        <a:p>
          <a:pPr marL="228600" lvl="1" indent="-228600" algn="l" defTabSz="889000">
            <a:lnSpc>
              <a:spcPct val="90000"/>
            </a:lnSpc>
            <a:spcBef>
              <a:spcPct val="0"/>
            </a:spcBef>
            <a:spcAft>
              <a:spcPct val="15000"/>
            </a:spcAft>
            <a:buChar char="••"/>
          </a:pPr>
          <a:r>
            <a:rPr lang="tr-TR" sz="2000" b="0" i="0" kern="1200" dirty="0" smtClean="0"/>
            <a:t>Pazarlama (4 yıllık) bölümlerinden birini tercih edebilir</a:t>
          </a:r>
          <a:endParaRPr lang="tr-TR" sz="2000" kern="1200" dirty="0"/>
        </a:p>
      </dsp:txBody>
      <dsp:txXfrm>
        <a:off x="2638806" y="1489017"/>
        <a:ext cx="4939737" cy="2268849"/>
      </dsp:txXfrm>
    </dsp:sp>
    <dsp:sp modelId="{C6C4C90E-6F33-41D3-8C7B-AE11BC8F58BC}">
      <dsp:nvSpPr>
        <dsp:cNvPr id="0" name=""/>
        <dsp:cNvSpPr/>
      </dsp:nvSpPr>
      <dsp:spPr>
        <a:xfrm>
          <a:off x="3949" y="2118492"/>
          <a:ext cx="2630907" cy="10097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tr-TR" sz="1700" b="0" i="0" kern="1200" dirty="0" smtClean="0"/>
            <a:t>DGS’YE GİREN ADAYLAR, SINAV SONRASI ALDIKLARI PUANA GÖRE </a:t>
          </a:r>
          <a:endParaRPr lang="tr-TR" sz="1700" kern="1200" dirty="0"/>
        </a:p>
      </dsp:txBody>
      <dsp:txXfrm>
        <a:off x="53242" y="2167785"/>
        <a:ext cx="2532321" cy="9111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88013-90B3-4DC5-B93A-DC46290748CA}">
      <dsp:nvSpPr>
        <dsp:cNvPr id="0" name=""/>
        <dsp:cNvSpPr/>
      </dsp:nvSpPr>
      <dsp:spPr>
        <a:xfrm>
          <a:off x="0" y="2109"/>
          <a:ext cx="417646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23B5E8-D6DC-446C-984A-56326B742C6E}">
      <dsp:nvSpPr>
        <dsp:cNvPr id="0" name=""/>
        <dsp:cNvSpPr/>
      </dsp:nvSpPr>
      <dsp:spPr>
        <a:xfrm>
          <a:off x="0" y="2109"/>
          <a:ext cx="4176464" cy="71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tr-TR" sz="2300" kern="1200" dirty="0" smtClean="0"/>
            <a:t>Bankacılık	</a:t>
          </a:r>
          <a:endParaRPr lang="tr-TR" sz="2300" kern="1200" dirty="0"/>
        </a:p>
      </dsp:txBody>
      <dsp:txXfrm>
        <a:off x="0" y="2109"/>
        <a:ext cx="4176464" cy="719376"/>
      </dsp:txXfrm>
    </dsp:sp>
    <dsp:sp modelId="{9C730562-AF6A-4614-A025-DA2EC0EB38B5}">
      <dsp:nvSpPr>
        <dsp:cNvPr id="0" name=""/>
        <dsp:cNvSpPr/>
      </dsp:nvSpPr>
      <dsp:spPr>
        <a:xfrm>
          <a:off x="0" y="721486"/>
          <a:ext cx="417646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293CA8-8C07-4CD6-ADA6-0D6037FD263C}">
      <dsp:nvSpPr>
        <dsp:cNvPr id="0" name=""/>
        <dsp:cNvSpPr/>
      </dsp:nvSpPr>
      <dsp:spPr>
        <a:xfrm>
          <a:off x="0" y="721486"/>
          <a:ext cx="4176464" cy="71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tr-TR" sz="2300" kern="1200" dirty="0" smtClean="0"/>
            <a:t>Bankacılık ve Finans</a:t>
          </a:r>
          <a:endParaRPr lang="tr-TR" sz="2300" kern="1200" dirty="0"/>
        </a:p>
      </dsp:txBody>
      <dsp:txXfrm>
        <a:off x="0" y="721486"/>
        <a:ext cx="4176464" cy="719376"/>
      </dsp:txXfrm>
    </dsp:sp>
    <dsp:sp modelId="{5A4D171E-EF3F-4205-AE4D-329AFA0C1D91}">
      <dsp:nvSpPr>
        <dsp:cNvPr id="0" name=""/>
        <dsp:cNvSpPr/>
      </dsp:nvSpPr>
      <dsp:spPr>
        <a:xfrm>
          <a:off x="0" y="1440863"/>
          <a:ext cx="417646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1EC91E-02BA-4192-A1B4-FBD090D58894}">
      <dsp:nvSpPr>
        <dsp:cNvPr id="0" name=""/>
        <dsp:cNvSpPr/>
      </dsp:nvSpPr>
      <dsp:spPr>
        <a:xfrm>
          <a:off x="0" y="1440863"/>
          <a:ext cx="4176464" cy="71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tr-TR" sz="2300" kern="1200" dirty="0" smtClean="0"/>
            <a:t>Bankacılık ve Finansman</a:t>
          </a:r>
        </a:p>
      </dsp:txBody>
      <dsp:txXfrm>
        <a:off x="0" y="1440863"/>
        <a:ext cx="4176464" cy="719376"/>
      </dsp:txXfrm>
    </dsp:sp>
    <dsp:sp modelId="{FEB6D921-B827-4348-82F3-330C4E6C5DF2}">
      <dsp:nvSpPr>
        <dsp:cNvPr id="0" name=""/>
        <dsp:cNvSpPr/>
      </dsp:nvSpPr>
      <dsp:spPr>
        <a:xfrm>
          <a:off x="0" y="2160240"/>
          <a:ext cx="417646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643848-B3F1-41F5-A549-D01880012358}">
      <dsp:nvSpPr>
        <dsp:cNvPr id="0" name=""/>
        <dsp:cNvSpPr/>
      </dsp:nvSpPr>
      <dsp:spPr>
        <a:xfrm>
          <a:off x="0" y="2160240"/>
          <a:ext cx="4176464" cy="71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tr-TR" sz="2300" kern="1200" dirty="0" smtClean="0"/>
            <a:t>Bankacılık ve Sigortacılık</a:t>
          </a:r>
        </a:p>
      </dsp:txBody>
      <dsp:txXfrm>
        <a:off x="0" y="2160240"/>
        <a:ext cx="4176464" cy="719376"/>
      </dsp:txXfrm>
    </dsp:sp>
    <dsp:sp modelId="{91509822-0968-4525-A6EA-C4EA8676F132}">
      <dsp:nvSpPr>
        <dsp:cNvPr id="0" name=""/>
        <dsp:cNvSpPr/>
      </dsp:nvSpPr>
      <dsp:spPr>
        <a:xfrm>
          <a:off x="0" y="2879616"/>
          <a:ext cx="417646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D93EA4-4885-4641-A914-3146F5BEAA37}">
      <dsp:nvSpPr>
        <dsp:cNvPr id="0" name=""/>
        <dsp:cNvSpPr/>
      </dsp:nvSpPr>
      <dsp:spPr>
        <a:xfrm>
          <a:off x="0" y="2879616"/>
          <a:ext cx="4176464" cy="71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tr-TR" sz="2300" kern="1200" dirty="0" smtClean="0"/>
            <a:t>Sermaye Piyasası	</a:t>
          </a:r>
        </a:p>
      </dsp:txBody>
      <dsp:txXfrm>
        <a:off x="0" y="2879616"/>
        <a:ext cx="4176464" cy="719376"/>
      </dsp:txXfrm>
    </dsp:sp>
    <dsp:sp modelId="{0542BE68-88B7-46F9-9241-054108C501C4}">
      <dsp:nvSpPr>
        <dsp:cNvPr id="0" name=""/>
        <dsp:cNvSpPr/>
      </dsp:nvSpPr>
      <dsp:spPr>
        <a:xfrm>
          <a:off x="0" y="3598993"/>
          <a:ext cx="417646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236A51-5C23-49ED-B7DA-56C23359F22E}">
      <dsp:nvSpPr>
        <dsp:cNvPr id="0" name=""/>
        <dsp:cNvSpPr/>
      </dsp:nvSpPr>
      <dsp:spPr>
        <a:xfrm>
          <a:off x="0" y="3598993"/>
          <a:ext cx="4176464" cy="71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tr-TR" sz="2300" kern="1200" dirty="0" smtClean="0"/>
            <a:t>Sermaye Piyasası Denetim ve D.</a:t>
          </a:r>
        </a:p>
      </dsp:txBody>
      <dsp:txXfrm>
        <a:off x="0" y="3598993"/>
        <a:ext cx="4176464" cy="7193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A850E-F371-45E9-A8D0-4FB53AD3C8F8}">
      <dsp:nvSpPr>
        <dsp:cNvPr id="0" name=""/>
        <dsp:cNvSpPr/>
      </dsp:nvSpPr>
      <dsp:spPr>
        <a:xfrm>
          <a:off x="0" y="487"/>
          <a:ext cx="399593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AE856C-15E0-4F47-9E89-249E4BE875F2}">
      <dsp:nvSpPr>
        <dsp:cNvPr id="0" name=""/>
        <dsp:cNvSpPr/>
      </dsp:nvSpPr>
      <dsp:spPr>
        <a:xfrm>
          <a:off x="0" y="487"/>
          <a:ext cx="3995936" cy="570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tr-TR" sz="2100" kern="1200" dirty="0" smtClean="0">
              <a:sym typeface="+mn-ea"/>
            </a:rPr>
            <a:t>Sigortacılık		</a:t>
          </a:r>
        </a:p>
      </dsp:txBody>
      <dsp:txXfrm>
        <a:off x="0" y="487"/>
        <a:ext cx="3995936" cy="570145"/>
      </dsp:txXfrm>
    </dsp:sp>
    <dsp:sp modelId="{D52AF0C1-DADC-47B1-B329-8FF44D53FAA1}">
      <dsp:nvSpPr>
        <dsp:cNvPr id="0" name=""/>
        <dsp:cNvSpPr/>
      </dsp:nvSpPr>
      <dsp:spPr>
        <a:xfrm>
          <a:off x="0" y="570632"/>
          <a:ext cx="399593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B709F9-2981-4F84-838B-67CBCA5A3FC3}">
      <dsp:nvSpPr>
        <dsp:cNvPr id="0" name=""/>
        <dsp:cNvSpPr/>
      </dsp:nvSpPr>
      <dsp:spPr>
        <a:xfrm>
          <a:off x="0" y="570632"/>
          <a:ext cx="3995936" cy="570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tr-TR" sz="2100" kern="1200" dirty="0" smtClean="0">
              <a:sym typeface="+mn-ea"/>
            </a:rPr>
            <a:t>Sigortacılık ve Risk Yönetimi</a:t>
          </a:r>
        </a:p>
      </dsp:txBody>
      <dsp:txXfrm>
        <a:off x="0" y="570632"/>
        <a:ext cx="3995936" cy="570145"/>
      </dsp:txXfrm>
    </dsp:sp>
    <dsp:sp modelId="{83CD62A7-5EAC-4A1C-8A24-320BAB4F2318}">
      <dsp:nvSpPr>
        <dsp:cNvPr id="0" name=""/>
        <dsp:cNvSpPr/>
      </dsp:nvSpPr>
      <dsp:spPr>
        <a:xfrm>
          <a:off x="0" y="1140777"/>
          <a:ext cx="399593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1C8EDA-ECF6-4610-B321-EF7A49ECF1EB}">
      <dsp:nvSpPr>
        <dsp:cNvPr id="0" name=""/>
        <dsp:cNvSpPr/>
      </dsp:nvSpPr>
      <dsp:spPr>
        <a:xfrm>
          <a:off x="0" y="1140777"/>
          <a:ext cx="3995936" cy="570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tr-TR" sz="2100" kern="1200" dirty="0" smtClean="0">
              <a:sym typeface="+mn-ea"/>
            </a:rPr>
            <a:t>Uluslararası Finans</a:t>
          </a:r>
        </a:p>
      </dsp:txBody>
      <dsp:txXfrm>
        <a:off x="0" y="1140777"/>
        <a:ext cx="3995936" cy="570145"/>
      </dsp:txXfrm>
    </dsp:sp>
    <dsp:sp modelId="{C4BAB94B-BDB4-4BA7-8E0D-748E694B68D7}">
      <dsp:nvSpPr>
        <dsp:cNvPr id="0" name=""/>
        <dsp:cNvSpPr/>
      </dsp:nvSpPr>
      <dsp:spPr>
        <a:xfrm>
          <a:off x="0" y="1710923"/>
          <a:ext cx="399593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A62882-21B6-4618-831D-16E494F87E8F}">
      <dsp:nvSpPr>
        <dsp:cNvPr id="0" name=""/>
        <dsp:cNvSpPr/>
      </dsp:nvSpPr>
      <dsp:spPr>
        <a:xfrm>
          <a:off x="0" y="1710923"/>
          <a:ext cx="3995936" cy="570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tr-TR" sz="2100" kern="1200" dirty="0" err="1" smtClean="0">
              <a:sym typeface="+mn-ea"/>
            </a:rPr>
            <a:t>Aktüerya</a:t>
          </a:r>
          <a:endParaRPr lang="tr-TR" sz="2100" kern="1200" dirty="0" smtClean="0">
            <a:sym typeface="+mn-ea"/>
          </a:endParaRPr>
        </a:p>
      </dsp:txBody>
      <dsp:txXfrm>
        <a:off x="0" y="1710923"/>
        <a:ext cx="3995936" cy="570145"/>
      </dsp:txXfrm>
    </dsp:sp>
    <dsp:sp modelId="{0A975220-7440-4340-ACAC-1A3464F3E05B}">
      <dsp:nvSpPr>
        <dsp:cNvPr id="0" name=""/>
        <dsp:cNvSpPr/>
      </dsp:nvSpPr>
      <dsp:spPr>
        <a:xfrm>
          <a:off x="0" y="2281068"/>
          <a:ext cx="399593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EB0A80-5BCB-4D98-AD2D-96A37EB1D69A}">
      <dsp:nvSpPr>
        <dsp:cNvPr id="0" name=""/>
        <dsp:cNvSpPr/>
      </dsp:nvSpPr>
      <dsp:spPr>
        <a:xfrm>
          <a:off x="0" y="2281068"/>
          <a:ext cx="3995936" cy="570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tr-TR" sz="2100" kern="1200" dirty="0" smtClean="0">
              <a:sym typeface="+mn-ea"/>
            </a:rPr>
            <a:t>Pazarlama		</a:t>
          </a:r>
          <a:endParaRPr lang="tr-TR" sz="2100" kern="1200" dirty="0" smtClean="0"/>
        </a:p>
      </dsp:txBody>
      <dsp:txXfrm>
        <a:off x="0" y="2281068"/>
        <a:ext cx="3995936" cy="570145"/>
      </dsp:txXfrm>
    </dsp:sp>
    <dsp:sp modelId="{610F171C-8AE4-416A-AB24-C5DC66DEB80F}">
      <dsp:nvSpPr>
        <dsp:cNvPr id="0" name=""/>
        <dsp:cNvSpPr/>
      </dsp:nvSpPr>
      <dsp:spPr>
        <a:xfrm>
          <a:off x="0" y="2851214"/>
          <a:ext cx="399593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42A2D3-1ECD-429A-8F11-62570C60DACB}">
      <dsp:nvSpPr>
        <dsp:cNvPr id="0" name=""/>
        <dsp:cNvSpPr/>
      </dsp:nvSpPr>
      <dsp:spPr>
        <a:xfrm>
          <a:off x="0" y="2851214"/>
          <a:ext cx="3995936" cy="570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tr-TR" sz="2100" kern="1200" dirty="0" smtClean="0">
              <a:sym typeface="+mn-ea"/>
            </a:rPr>
            <a:t>Gayrimenkul ve Varlık Değerleme</a:t>
          </a:r>
          <a:endParaRPr lang="tr-TR" sz="2100" kern="1200" dirty="0" smtClean="0"/>
        </a:p>
      </dsp:txBody>
      <dsp:txXfrm>
        <a:off x="0" y="2851214"/>
        <a:ext cx="3995936" cy="570145"/>
      </dsp:txXfrm>
    </dsp:sp>
    <dsp:sp modelId="{3DFD1922-C12F-43AE-B873-ACEBE12B2AEC}">
      <dsp:nvSpPr>
        <dsp:cNvPr id="0" name=""/>
        <dsp:cNvSpPr/>
      </dsp:nvSpPr>
      <dsp:spPr>
        <a:xfrm>
          <a:off x="0" y="3421359"/>
          <a:ext cx="399593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924165-BAF4-4650-A4E5-6E33580E4486}">
      <dsp:nvSpPr>
        <dsp:cNvPr id="0" name=""/>
        <dsp:cNvSpPr/>
      </dsp:nvSpPr>
      <dsp:spPr>
        <a:xfrm>
          <a:off x="0" y="3421359"/>
          <a:ext cx="3995936" cy="570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tr-TR" sz="2100" kern="1200" dirty="0" smtClean="0">
              <a:sym typeface="+mn-ea"/>
            </a:rPr>
            <a:t>Sivil Hava Ulaştırma İşletmeciliği</a:t>
          </a:r>
          <a:endParaRPr lang="tr-TR" sz="2100" kern="1200" dirty="0">
            <a:latin typeface="Verdana" panose="020B0604030504040204"/>
            <a:cs typeface="Times New Roman" panose="02020603050405020304"/>
          </a:endParaRPr>
        </a:p>
      </dsp:txBody>
      <dsp:txXfrm>
        <a:off x="0" y="3421359"/>
        <a:ext cx="3995936" cy="570145"/>
      </dsp:txXfrm>
    </dsp:sp>
  </dsp:spTree>
</dsp:drawing>
</file>

<file path=ppt/diagrams/layout1.xml><?xml version="1.0" encoding="utf-8"?>
<dgm:layoutDef xmlns:dgm="http://schemas.openxmlformats.org/drawingml/2006/diagram" xmlns:a="http://schemas.openxmlformats.org/drawingml/2006/main" uniqueId="urn:microsoft.com/office/officeart/2005/8/layout/radial6#1">
  <dgm:title val=""/>
  <dgm:desc val=""/>
  <dgm:catLst>
    <dgm:cat type="cycle" pri="9000"/>
    <dgm:cat type="relationship" pri="101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A96BA8-4A4A-43D9-A020-37FF5BCB668F}" type="datetimeFigureOut">
              <a:rPr lang="tr-TR" smtClean="0"/>
              <a:t>13.05.2022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D5376C-4B0F-454C-B52D-5666F6B32DEF}" type="slidenum">
              <a:rPr lang="tr-TR" smtClean="0"/>
              <a:t>‹#›</a:t>
            </a:fld>
            <a:endParaRPr lang="tr-TR"/>
          </a:p>
        </p:txBody>
      </p:sp>
    </p:spTree>
    <p:extLst>
      <p:ext uri="{BB962C8B-B14F-4D97-AF65-F5344CB8AC3E}">
        <p14:creationId xmlns:p14="http://schemas.microsoft.com/office/powerpoint/2010/main" val="1871948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128D4797-DB1D-4AC6-B662-51DF753DBF2E}" type="datetime1">
              <a:rPr lang="tr-TR" smtClean="0"/>
              <a:t>13.05.2022</a:t>
            </a:fld>
            <a:endParaRPr lang="tr-TR"/>
          </a:p>
        </p:txBody>
      </p:sp>
      <p:sp>
        <p:nvSpPr>
          <p:cNvPr id="5" name="Footer Placeholder 4"/>
          <p:cNvSpPr>
            <a:spLocks noGrp="1"/>
          </p:cNvSpPr>
          <p:nvPr>
            <p:ph type="ftr" sz="quarter" idx="11"/>
          </p:nvPr>
        </p:nvSpPr>
        <p:spPr/>
        <p:txBody>
          <a:bodyPr/>
          <a:lstStyle/>
          <a:p>
            <a:r>
              <a:rPr lang="es-ES" smtClean="0"/>
              <a:t>PAZARLAMA VE PERAKENDE ALAN TANITIMI</a:t>
            </a:r>
            <a:endParaRPr lang="tr-TR"/>
          </a:p>
        </p:txBody>
      </p:sp>
      <p:sp>
        <p:nvSpPr>
          <p:cNvPr id="6" name="Slide Number Placeholder 5"/>
          <p:cNvSpPr>
            <a:spLocks noGrp="1"/>
          </p:cNvSpPr>
          <p:nvPr>
            <p:ph type="sldNum" sz="quarter" idx="12"/>
          </p:nvPr>
        </p:nvSpPr>
        <p:spPr/>
        <p:txBody>
          <a:bodyPr/>
          <a:lstStyle/>
          <a:p>
            <a:fld id="{C9B310D9-9DCB-4ADC-A616-7797986C29EC}"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37A4141-6FFA-4C04-811F-3E936307E774}" type="datetime1">
              <a:rPr lang="tr-TR" smtClean="0"/>
              <a:t>13.05.2022</a:t>
            </a:fld>
            <a:endParaRPr lang="tr-TR"/>
          </a:p>
        </p:txBody>
      </p:sp>
      <p:sp>
        <p:nvSpPr>
          <p:cNvPr id="5" name="Footer Placeholder 4"/>
          <p:cNvSpPr>
            <a:spLocks noGrp="1"/>
          </p:cNvSpPr>
          <p:nvPr>
            <p:ph type="ftr" sz="quarter" idx="11"/>
          </p:nvPr>
        </p:nvSpPr>
        <p:spPr/>
        <p:txBody>
          <a:bodyPr/>
          <a:lstStyle/>
          <a:p>
            <a:r>
              <a:rPr lang="es-ES" smtClean="0"/>
              <a:t>PAZARLAMA VE PERAKENDE ALAN TANITIMI</a:t>
            </a:r>
            <a:endParaRPr lang="tr-TR"/>
          </a:p>
        </p:txBody>
      </p:sp>
      <p:sp>
        <p:nvSpPr>
          <p:cNvPr id="6" name="Slide Number Placeholder 5"/>
          <p:cNvSpPr>
            <a:spLocks noGrp="1"/>
          </p:cNvSpPr>
          <p:nvPr>
            <p:ph type="sldNum" sz="quarter" idx="12"/>
          </p:nvPr>
        </p:nvSpPr>
        <p:spPr/>
        <p:txBody>
          <a:bodyPr/>
          <a:lstStyle/>
          <a:p>
            <a:fld id="{C9B310D9-9DCB-4ADC-A616-7797986C29EC}"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73F6727-60D5-4CD5-9BDC-0B7BEEA002E8}" type="datetime1">
              <a:rPr lang="tr-TR" smtClean="0"/>
              <a:t>13.05.2022</a:t>
            </a:fld>
            <a:endParaRPr lang="tr-TR"/>
          </a:p>
        </p:txBody>
      </p:sp>
      <p:sp>
        <p:nvSpPr>
          <p:cNvPr id="5" name="Footer Placeholder 4"/>
          <p:cNvSpPr>
            <a:spLocks noGrp="1"/>
          </p:cNvSpPr>
          <p:nvPr>
            <p:ph type="ftr" sz="quarter" idx="11"/>
          </p:nvPr>
        </p:nvSpPr>
        <p:spPr/>
        <p:txBody>
          <a:bodyPr/>
          <a:lstStyle/>
          <a:p>
            <a:r>
              <a:rPr lang="es-ES" smtClean="0"/>
              <a:t>PAZARLAMA VE PERAKENDE ALAN TANITIMI</a:t>
            </a:r>
            <a:endParaRPr lang="tr-TR"/>
          </a:p>
        </p:txBody>
      </p:sp>
      <p:sp>
        <p:nvSpPr>
          <p:cNvPr id="6" name="Slide Number Placeholder 5"/>
          <p:cNvSpPr>
            <a:spLocks noGrp="1"/>
          </p:cNvSpPr>
          <p:nvPr>
            <p:ph type="sldNum" sz="quarter" idx="12"/>
          </p:nvPr>
        </p:nvSpPr>
        <p:spPr/>
        <p:txBody>
          <a:bodyPr/>
          <a:lstStyle/>
          <a:p>
            <a:fld id="{C9B310D9-9DCB-4ADC-A616-7797986C29EC}" type="slidenum">
              <a:rPr lang="tr-TR" smtClean="0"/>
              <a:pPr/>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8A64A83-5C09-401D-A70E-A0E85D52DE53}" type="datetime1">
              <a:rPr lang="tr-TR" smtClean="0"/>
              <a:t>13.05.2022</a:t>
            </a:fld>
            <a:endParaRPr lang="tr-TR"/>
          </a:p>
        </p:txBody>
      </p:sp>
      <p:sp>
        <p:nvSpPr>
          <p:cNvPr id="5" name="Footer Placeholder 4"/>
          <p:cNvSpPr>
            <a:spLocks noGrp="1"/>
          </p:cNvSpPr>
          <p:nvPr>
            <p:ph type="ftr" sz="quarter" idx="11"/>
          </p:nvPr>
        </p:nvSpPr>
        <p:spPr/>
        <p:txBody>
          <a:bodyPr/>
          <a:lstStyle/>
          <a:p>
            <a:r>
              <a:rPr lang="es-ES" smtClean="0"/>
              <a:t>PAZARLAMA VE PERAKENDE ALAN TANITIMI</a:t>
            </a:r>
            <a:endParaRPr lang="tr-TR"/>
          </a:p>
        </p:txBody>
      </p:sp>
      <p:sp>
        <p:nvSpPr>
          <p:cNvPr id="6" name="Slide Number Placeholder 5"/>
          <p:cNvSpPr>
            <a:spLocks noGrp="1"/>
          </p:cNvSpPr>
          <p:nvPr>
            <p:ph type="sldNum" sz="quarter" idx="12"/>
          </p:nvPr>
        </p:nvSpPr>
        <p:spPr/>
        <p:txBody>
          <a:bodyPr/>
          <a:lstStyle/>
          <a:p>
            <a:fld id="{C9B310D9-9DCB-4ADC-A616-7797986C29EC}" type="slidenum">
              <a:rPr lang="tr-TR" smtClean="0"/>
              <a:pPr/>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CE0CAB8-A570-4C24-A3FC-18948F3B981E}" type="datetime1">
              <a:rPr lang="tr-TR" smtClean="0"/>
              <a:t>13.05.2022</a:t>
            </a:fld>
            <a:endParaRPr lang="tr-TR"/>
          </a:p>
        </p:txBody>
      </p:sp>
      <p:sp>
        <p:nvSpPr>
          <p:cNvPr id="5" name="Footer Placeholder 4"/>
          <p:cNvSpPr>
            <a:spLocks noGrp="1"/>
          </p:cNvSpPr>
          <p:nvPr>
            <p:ph type="ftr" sz="quarter" idx="11"/>
          </p:nvPr>
        </p:nvSpPr>
        <p:spPr/>
        <p:txBody>
          <a:bodyPr/>
          <a:lstStyle/>
          <a:p>
            <a:r>
              <a:rPr lang="es-ES" smtClean="0"/>
              <a:t>PAZARLAMA VE PERAKENDE ALAN TANITIMI</a:t>
            </a:r>
            <a:endParaRPr lang="tr-TR"/>
          </a:p>
        </p:txBody>
      </p:sp>
      <p:sp>
        <p:nvSpPr>
          <p:cNvPr id="6" name="Slide Number Placeholder 5"/>
          <p:cNvSpPr>
            <a:spLocks noGrp="1"/>
          </p:cNvSpPr>
          <p:nvPr>
            <p:ph type="sldNum" sz="quarter" idx="12"/>
          </p:nvPr>
        </p:nvSpPr>
        <p:spPr/>
        <p:txBody>
          <a:bodyPr/>
          <a:lstStyle/>
          <a:p>
            <a:fld id="{C9B310D9-9DCB-4ADC-A616-7797986C29EC}"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04C65873-C0AD-4F6D-89F1-700C5622D4B4}" type="datetime1">
              <a:rPr lang="tr-TR" smtClean="0"/>
              <a:t>13.05.2022</a:t>
            </a:fld>
            <a:endParaRPr lang="tr-TR"/>
          </a:p>
        </p:txBody>
      </p:sp>
      <p:sp>
        <p:nvSpPr>
          <p:cNvPr id="6" name="Footer Placeholder 5"/>
          <p:cNvSpPr>
            <a:spLocks noGrp="1"/>
          </p:cNvSpPr>
          <p:nvPr>
            <p:ph type="ftr" sz="quarter" idx="11"/>
          </p:nvPr>
        </p:nvSpPr>
        <p:spPr/>
        <p:txBody>
          <a:bodyPr/>
          <a:lstStyle/>
          <a:p>
            <a:r>
              <a:rPr lang="es-ES" smtClean="0"/>
              <a:t>PAZARLAMA VE PERAKENDE ALAN TANITIMI</a:t>
            </a:r>
            <a:endParaRPr lang="tr-TR"/>
          </a:p>
        </p:txBody>
      </p:sp>
      <p:sp>
        <p:nvSpPr>
          <p:cNvPr id="7" name="Slide Number Placeholder 6"/>
          <p:cNvSpPr>
            <a:spLocks noGrp="1"/>
          </p:cNvSpPr>
          <p:nvPr>
            <p:ph type="sldNum" sz="quarter" idx="12"/>
          </p:nvPr>
        </p:nvSpPr>
        <p:spPr/>
        <p:txBody>
          <a:bodyPr/>
          <a:lstStyle/>
          <a:p>
            <a:fld id="{C9B310D9-9DCB-4ADC-A616-7797986C29EC}" type="slidenum">
              <a:rPr lang="tr-TR" smtClean="0"/>
              <a:pPr/>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01DE866-C382-44D5-A07C-B67094E7BD50}" type="datetime1">
              <a:rPr lang="tr-TR" smtClean="0"/>
              <a:t>13.05.2022</a:t>
            </a:fld>
            <a:endParaRPr lang="tr-TR"/>
          </a:p>
        </p:txBody>
      </p:sp>
      <p:sp>
        <p:nvSpPr>
          <p:cNvPr id="8" name="Footer Placeholder 7"/>
          <p:cNvSpPr>
            <a:spLocks noGrp="1"/>
          </p:cNvSpPr>
          <p:nvPr>
            <p:ph type="ftr" sz="quarter" idx="11"/>
          </p:nvPr>
        </p:nvSpPr>
        <p:spPr/>
        <p:txBody>
          <a:bodyPr/>
          <a:lstStyle/>
          <a:p>
            <a:r>
              <a:rPr lang="es-ES" smtClean="0"/>
              <a:t>PAZARLAMA VE PERAKENDE ALAN TANITIMI</a:t>
            </a:r>
            <a:endParaRPr lang="tr-TR"/>
          </a:p>
        </p:txBody>
      </p:sp>
      <p:sp>
        <p:nvSpPr>
          <p:cNvPr id="9" name="Slide Number Placeholder 8"/>
          <p:cNvSpPr>
            <a:spLocks noGrp="1"/>
          </p:cNvSpPr>
          <p:nvPr>
            <p:ph type="sldNum" sz="quarter" idx="12"/>
          </p:nvPr>
        </p:nvSpPr>
        <p:spPr/>
        <p:txBody>
          <a:bodyPr/>
          <a:lstStyle/>
          <a:p>
            <a:fld id="{C9B310D9-9DCB-4ADC-A616-7797986C29EC}"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4AC4CFD1-4042-4C85-AA86-4E554EEC4C4E}" type="datetime1">
              <a:rPr lang="tr-TR" smtClean="0"/>
              <a:t>13.05.2022</a:t>
            </a:fld>
            <a:endParaRPr lang="tr-TR"/>
          </a:p>
        </p:txBody>
      </p:sp>
      <p:sp>
        <p:nvSpPr>
          <p:cNvPr id="4" name="Footer Placeholder 3"/>
          <p:cNvSpPr>
            <a:spLocks noGrp="1"/>
          </p:cNvSpPr>
          <p:nvPr>
            <p:ph type="ftr" sz="quarter" idx="11"/>
          </p:nvPr>
        </p:nvSpPr>
        <p:spPr/>
        <p:txBody>
          <a:bodyPr/>
          <a:lstStyle/>
          <a:p>
            <a:r>
              <a:rPr lang="es-ES" smtClean="0"/>
              <a:t>PAZARLAMA VE PERAKENDE ALAN TANITIMI</a:t>
            </a:r>
            <a:endParaRPr lang="tr-TR"/>
          </a:p>
        </p:txBody>
      </p:sp>
      <p:sp>
        <p:nvSpPr>
          <p:cNvPr id="5" name="Slide Number Placeholder 4"/>
          <p:cNvSpPr>
            <a:spLocks noGrp="1"/>
          </p:cNvSpPr>
          <p:nvPr>
            <p:ph type="sldNum" sz="quarter" idx="12"/>
          </p:nvPr>
        </p:nvSpPr>
        <p:spPr/>
        <p:txBody>
          <a:bodyPr/>
          <a:lstStyle/>
          <a:p>
            <a:fld id="{C9B310D9-9DCB-4ADC-A616-7797986C29EC}"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78B7B69-6AB6-4F66-A588-3F3788DF15BF}" type="datetime1">
              <a:rPr lang="tr-TR" smtClean="0"/>
              <a:t>13.05.2022</a:t>
            </a:fld>
            <a:endParaRPr lang="tr-TR"/>
          </a:p>
        </p:txBody>
      </p:sp>
      <p:sp>
        <p:nvSpPr>
          <p:cNvPr id="3" name="Footer Placeholder 2"/>
          <p:cNvSpPr>
            <a:spLocks noGrp="1"/>
          </p:cNvSpPr>
          <p:nvPr>
            <p:ph type="ftr" sz="quarter" idx="11"/>
          </p:nvPr>
        </p:nvSpPr>
        <p:spPr/>
        <p:txBody>
          <a:bodyPr/>
          <a:lstStyle/>
          <a:p>
            <a:r>
              <a:rPr lang="es-ES" smtClean="0"/>
              <a:t>PAZARLAMA VE PERAKENDE ALAN TANITIMI</a:t>
            </a:r>
            <a:endParaRPr lang="tr-TR"/>
          </a:p>
        </p:txBody>
      </p:sp>
      <p:sp>
        <p:nvSpPr>
          <p:cNvPr id="4" name="Slide Number Placeholder 3"/>
          <p:cNvSpPr>
            <a:spLocks noGrp="1"/>
          </p:cNvSpPr>
          <p:nvPr>
            <p:ph type="sldNum" sz="quarter" idx="12"/>
          </p:nvPr>
        </p:nvSpPr>
        <p:spPr/>
        <p:txBody>
          <a:bodyPr/>
          <a:lstStyle/>
          <a:p>
            <a:fld id="{C9B310D9-9DCB-4ADC-A616-7797986C29EC}"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725D75A-3FCD-46F8-9A44-1DE4212650CB}" type="datetime1">
              <a:rPr lang="tr-TR" smtClean="0"/>
              <a:t>13.05.2022</a:t>
            </a:fld>
            <a:endParaRPr lang="tr-TR"/>
          </a:p>
        </p:txBody>
      </p:sp>
      <p:sp>
        <p:nvSpPr>
          <p:cNvPr id="6" name="Footer Placeholder 5"/>
          <p:cNvSpPr>
            <a:spLocks noGrp="1"/>
          </p:cNvSpPr>
          <p:nvPr>
            <p:ph type="ftr" sz="quarter" idx="11"/>
          </p:nvPr>
        </p:nvSpPr>
        <p:spPr/>
        <p:txBody>
          <a:bodyPr/>
          <a:lstStyle/>
          <a:p>
            <a:r>
              <a:rPr lang="es-ES" smtClean="0"/>
              <a:t>PAZARLAMA VE PERAKENDE ALAN TANITIMI</a:t>
            </a:r>
            <a:endParaRPr lang="tr-TR"/>
          </a:p>
        </p:txBody>
      </p:sp>
      <p:sp>
        <p:nvSpPr>
          <p:cNvPr id="7" name="Slide Number Placeholder 6"/>
          <p:cNvSpPr>
            <a:spLocks noGrp="1"/>
          </p:cNvSpPr>
          <p:nvPr>
            <p:ph type="sldNum" sz="quarter" idx="12"/>
          </p:nvPr>
        </p:nvSpPr>
        <p:spPr/>
        <p:txBody>
          <a:bodyPr/>
          <a:lstStyle/>
          <a:p>
            <a:fld id="{C9B310D9-9DCB-4ADC-A616-7797986C29EC}" type="slidenum">
              <a:rPr lang="tr-TR" smtClean="0"/>
              <a:pPr/>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890E74D-629F-45D1-938C-BD53F8677F76}" type="datetime1">
              <a:rPr lang="tr-TR" smtClean="0"/>
              <a:t>13.05.2022</a:t>
            </a:fld>
            <a:endParaRPr lang="tr-TR"/>
          </a:p>
        </p:txBody>
      </p:sp>
      <p:sp>
        <p:nvSpPr>
          <p:cNvPr id="6" name="Footer Placeholder 5"/>
          <p:cNvSpPr>
            <a:spLocks noGrp="1"/>
          </p:cNvSpPr>
          <p:nvPr>
            <p:ph type="ftr" sz="quarter" idx="11"/>
          </p:nvPr>
        </p:nvSpPr>
        <p:spPr/>
        <p:txBody>
          <a:bodyPr/>
          <a:lstStyle/>
          <a:p>
            <a:r>
              <a:rPr lang="es-ES" smtClean="0"/>
              <a:t>PAZARLAMA VE PERAKENDE ALAN TANITIMI</a:t>
            </a:r>
            <a:endParaRPr lang="tr-TR"/>
          </a:p>
        </p:txBody>
      </p:sp>
      <p:sp>
        <p:nvSpPr>
          <p:cNvPr id="7" name="Slide Number Placeholder 6"/>
          <p:cNvSpPr>
            <a:spLocks noGrp="1"/>
          </p:cNvSpPr>
          <p:nvPr>
            <p:ph type="sldNum" sz="quarter" idx="12"/>
          </p:nvPr>
        </p:nvSpPr>
        <p:spPr/>
        <p:txBody>
          <a:bodyPr/>
          <a:lstStyle/>
          <a:p>
            <a:fld id="{C9B310D9-9DCB-4ADC-A616-7797986C29EC}" type="slidenum">
              <a:rPr lang="tr-TR" smtClean="0"/>
              <a:pPr/>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1000">
              <a:schemeClr val="bg1">
                <a:lumMod val="95000"/>
              </a:schemeClr>
            </a:gs>
            <a:gs pos="10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E763697-271B-4417-9EED-22182F540C70}" type="datetime1">
              <a:rPr lang="tr-TR" smtClean="0"/>
              <a:t>13.05.2022</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s-ES" smtClean="0"/>
              <a:t>PAZARLAMA VE PERAKENDE ALAN TANITIMI</a:t>
            </a:r>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9B310D9-9DCB-4ADC-A616-7797986C29EC}" type="slidenum">
              <a:rPr lang="tr-TR" smtClean="0"/>
              <a:pPr/>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hf hdr="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hyperlink" Target="MATLI%20KES&#304;M%20PROJE.mp4"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2067" y="2492896"/>
            <a:ext cx="7408333" cy="3633267"/>
          </a:xfrm>
        </p:spPr>
        <p:txBody>
          <a:bodyPr>
            <a:normAutofit/>
          </a:bodyPr>
          <a:lstStyle/>
          <a:p>
            <a:pPr marL="0" indent="0" algn="ctr">
              <a:buNone/>
            </a:pPr>
            <a:r>
              <a:rPr lang="tr-TR" sz="4000" dirty="0" smtClean="0">
                <a:effectLst>
                  <a:outerShdw blurRad="38100" dist="38100" dir="2700000" algn="tl">
                    <a:srgbClr val="000000">
                      <a:alpha val="43137"/>
                    </a:srgbClr>
                  </a:outerShdw>
                </a:effectLst>
              </a:rPr>
              <a:t>PAZARLAMA VE PERAKENDE ALAN TANITIMI</a:t>
            </a:r>
            <a:endParaRPr lang="tr-TR" sz="4000" dirty="0">
              <a:effectLst>
                <a:outerShdw blurRad="38100" dist="38100" dir="2700000" algn="tl">
                  <a:srgbClr val="000000">
                    <a:alpha val="43137"/>
                  </a:srgbClr>
                </a:outerShdw>
              </a:effectLst>
            </a:endParaRPr>
          </a:p>
        </p:txBody>
      </p:sp>
      <p:sp>
        <p:nvSpPr>
          <p:cNvPr id="2" name="Başlık 1"/>
          <p:cNvSpPr>
            <a:spLocks noGrp="1"/>
          </p:cNvSpPr>
          <p:nvPr>
            <p:ph type="title"/>
          </p:nvPr>
        </p:nvSpPr>
        <p:spPr/>
        <p:txBody>
          <a:bodyPr>
            <a:normAutofit fontScale="90000"/>
          </a:bodyPr>
          <a:lstStyle/>
          <a:p>
            <a:r>
              <a:rPr lang="tr-TR" dirty="0" smtClean="0"/>
              <a:t>SADIK YILMAZ MESLEKİ VE TEKNİK ANADOLU LİSESİ</a:t>
            </a:r>
            <a:endParaRPr lang="tr-TR" dirty="0"/>
          </a:p>
        </p:txBody>
      </p:sp>
      <p:sp>
        <p:nvSpPr>
          <p:cNvPr id="4" name="Metin kutusu 3"/>
          <p:cNvSpPr txBox="1"/>
          <p:nvPr/>
        </p:nvSpPr>
        <p:spPr>
          <a:xfrm>
            <a:off x="3333384" y="5949280"/>
            <a:ext cx="2448272" cy="769441"/>
          </a:xfrm>
          <a:prstGeom prst="rect">
            <a:avLst/>
          </a:prstGeom>
          <a:noFill/>
        </p:spPr>
        <p:txBody>
          <a:bodyPr wrap="square" rtlCol="0">
            <a:spAutoFit/>
          </a:bodyPr>
          <a:lstStyle/>
          <a:p>
            <a:r>
              <a:rPr lang="tr-TR" sz="4400" b="1" i="1" dirty="0" smtClean="0">
                <a:solidFill>
                  <a:schemeClr val="accent1">
                    <a:lumMod val="50000"/>
                  </a:schemeClr>
                </a:solidFill>
              </a:rPr>
              <a:t>      2022</a:t>
            </a:r>
            <a:endParaRPr lang="tr-TR" sz="4400" b="1" i="1" dirty="0">
              <a:solidFill>
                <a:schemeClr val="accent1">
                  <a:lumMod val="50000"/>
                </a:schemeClr>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8269"/>
          <a:stretch/>
        </p:blipFill>
        <p:spPr bwMode="auto">
          <a:xfrm>
            <a:off x="1187624" y="3789040"/>
            <a:ext cx="6840760" cy="20162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Veri Yer Tutucusu 4"/>
          <p:cNvSpPr>
            <a:spLocks noGrp="1"/>
          </p:cNvSpPr>
          <p:nvPr>
            <p:ph type="dt" sz="half" idx="10"/>
          </p:nvPr>
        </p:nvSpPr>
        <p:spPr/>
        <p:txBody>
          <a:bodyPr/>
          <a:lstStyle/>
          <a:p>
            <a:fld id="{771CABFC-A62A-4210-BA49-FFF7A1CE2012}" type="datetime1">
              <a:rPr lang="tr-TR" smtClean="0"/>
              <a:t>13.05.2022</a:t>
            </a:fld>
            <a:endParaRPr lang="tr-TR"/>
          </a:p>
        </p:txBody>
      </p:sp>
      <p:sp>
        <p:nvSpPr>
          <p:cNvPr id="6" name="Altbilgi Yer Tutucusu 5"/>
          <p:cNvSpPr>
            <a:spLocks noGrp="1"/>
          </p:cNvSpPr>
          <p:nvPr>
            <p:ph type="ftr" sz="quarter" idx="11"/>
          </p:nvPr>
        </p:nvSpPr>
        <p:spPr/>
        <p:txBody>
          <a:bodyPr/>
          <a:lstStyle/>
          <a:p>
            <a:r>
              <a:rPr lang="es-ES" smtClean="0"/>
              <a:t>PAZARLAMA VE PERAKENDE ALAN TANITIMI</a:t>
            </a:r>
            <a:endParaRPr lang="tr-TR"/>
          </a:p>
        </p:txBody>
      </p:sp>
      <p:sp>
        <p:nvSpPr>
          <p:cNvPr id="7" name="Slayt Numarası Yer Tutucusu 6"/>
          <p:cNvSpPr>
            <a:spLocks noGrp="1"/>
          </p:cNvSpPr>
          <p:nvPr>
            <p:ph type="sldNum" sz="quarter" idx="12"/>
          </p:nvPr>
        </p:nvSpPr>
        <p:spPr/>
        <p:txBody>
          <a:bodyPr/>
          <a:lstStyle/>
          <a:p>
            <a:fld id="{C9B310D9-9DCB-4ADC-A616-7797986C29EC}" type="slidenum">
              <a:rPr lang="tr-TR" smtClean="0"/>
              <a:pPr/>
              <a:t>1</a:t>
            </a:fld>
            <a:endParaRPr lang="tr-TR"/>
          </a:p>
        </p:txBody>
      </p:sp>
    </p:spTree>
    <p:extLst>
      <p:ext uri="{BB962C8B-B14F-4D97-AF65-F5344CB8AC3E}">
        <p14:creationId xmlns:p14="http://schemas.microsoft.com/office/powerpoint/2010/main" val="634741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PAZARLAMA VE PERAKENDE ALANI</a:t>
            </a:r>
            <a:endParaRPr lang="tr-TR" sz="3600" dirty="0"/>
          </a:p>
        </p:txBody>
      </p:sp>
      <p:sp>
        <p:nvSpPr>
          <p:cNvPr id="3" name="İçerik Yer Tutucusu 2"/>
          <p:cNvSpPr>
            <a:spLocks noGrp="1"/>
          </p:cNvSpPr>
          <p:nvPr>
            <p:ph sz="quarter" idx="13"/>
          </p:nvPr>
        </p:nvSpPr>
        <p:spPr>
          <a:xfrm>
            <a:off x="2123728" y="2348880"/>
            <a:ext cx="4758296" cy="605792"/>
          </a:xfrm>
        </p:spPr>
        <p:txBody>
          <a:bodyPr>
            <a:normAutofit fontScale="92500"/>
          </a:bodyPr>
          <a:lstStyle/>
          <a:p>
            <a:pPr marL="0" indent="0">
              <a:buNone/>
            </a:pPr>
            <a:r>
              <a:rPr lang="tr-TR" b="1" dirty="0">
                <a:effectLst>
                  <a:outerShdw blurRad="38100" dist="38100" dir="2700000" algn="tl">
                    <a:srgbClr val="000000">
                      <a:alpha val="43137"/>
                    </a:srgbClr>
                  </a:outerShdw>
                </a:effectLst>
              </a:rPr>
              <a:t>ÖĞRENCİLERİMİZLE ÇALIŞMALARIMIZ</a:t>
            </a:r>
          </a:p>
        </p:txBody>
      </p:sp>
      <p:sp>
        <p:nvSpPr>
          <p:cNvPr id="5" name="Dikdörtgen 4"/>
          <p:cNvSpPr/>
          <p:nvPr/>
        </p:nvSpPr>
        <p:spPr>
          <a:xfrm>
            <a:off x="307975" y="2840732"/>
            <a:ext cx="8568952" cy="3396580"/>
          </a:xfrm>
          <a:prstGeom prst="rect">
            <a:avLst/>
          </a:prstGeom>
          <a:solidFill>
            <a:schemeClr val="bg1"/>
          </a:solidFill>
          <a:ln>
            <a:solidFill>
              <a:schemeClr val="bg2">
                <a:lumMod val="1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utoShape 4" descr="http://localhost/karabaglarmeb/wp-content/uploads/2019/03/Resim16-1-300x16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 name="Resim 5" descr="Ekran Kırpma">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140968"/>
            <a:ext cx="7920879" cy="2808312"/>
          </a:xfrm>
          <a:prstGeom prst="rect">
            <a:avLst/>
          </a:prstGeom>
          <a:ln>
            <a:solidFill>
              <a:schemeClr val="bg2">
                <a:lumMod val="10000"/>
              </a:schemeClr>
            </a:solidFill>
          </a:ln>
          <a:effectLst>
            <a:glow rad="139700">
              <a:schemeClr val="accent1">
                <a:satMod val="175000"/>
                <a:alpha val="40000"/>
              </a:schemeClr>
            </a:glow>
          </a:effectLst>
        </p:spPr>
      </p:pic>
      <p:sp>
        <p:nvSpPr>
          <p:cNvPr id="7" name="Veri Yer Tutucusu 6"/>
          <p:cNvSpPr>
            <a:spLocks noGrp="1"/>
          </p:cNvSpPr>
          <p:nvPr>
            <p:ph type="dt" sz="half" idx="10"/>
          </p:nvPr>
        </p:nvSpPr>
        <p:spPr/>
        <p:txBody>
          <a:bodyPr/>
          <a:lstStyle/>
          <a:p>
            <a:fld id="{6A22A2CC-11EE-4F12-94A9-45F602DDCC74}" type="datetime1">
              <a:rPr lang="tr-TR" smtClean="0"/>
              <a:t>13.05.2022</a:t>
            </a:fld>
            <a:endParaRPr lang="tr-TR"/>
          </a:p>
        </p:txBody>
      </p:sp>
      <p:sp>
        <p:nvSpPr>
          <p:cNvPr id="8" name="Altbilgi Yer Tutucusu 7"/>
          <p:cNvSpPr>
            <a:spLocks noGrp="1"/>
          </p:cNvSpPr>
          <p:nvPr>
            <p:ph type="ftr" sz="quarter" idx="11"/>
          </p:nvPr>
        </p:nvSpPr>
        <p:spPr/>
        <p:txBody>
          <a:bodyPr/>
          <a:lstStyle/>
          <a:p>
            <a:r>
              <a:rPr lang="es-ES" smtClean="0"/>
              <a:t>PAZARLAMA VE PERAKENDE ALAN TANITIMI</a:t>
            </a:r>
            <a:endParaRPr lang="tr-TR"/>
          </a:p>
        </p:txBody>
      </p:sp>
      <p:sp>
        <p:nvSpPr>
          <p:cNvPr id="9" name="Slayt Numarası Yer Tutucusu 8"/>
          <p:cNvSpPr>
            <a:spLocks noGrp="1"/>
          </p:cNvSpPr>
          <p:nvPr>
            <p:ph type="sldNum" sz="quarter" idx="12"/>
          </p:nvPr>
        </p:nvSpPr>
        <p:spPr/>
        <p:txBody>
          <a:bodyPr/>
          <a:lstStyle/>
          <a:p>
            <a:fld id="{C9B310D9-9DCB-4ADC-A616-7797986C29EC}" type="slidenum">
              <a:rPr lang="tr-TR" smtClean="0"/>
              <a:pPr/>
              <a:t>10</a:t>
            </a:fld>
            <a:endParaRPr lang="tr-TR"/>
          </a:p>
        </p:txBody>
      </p:sp>
    </p:spTree>
    <p:extLst>
      <p:ext uri="{BB962C8B-B14F-4D97-AF65-F5344CB8AC3E}">
        <p14:creationId xmlns:p14="http://schemas.microsoft.com/office/powerpoint/2010/main" val="4268893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p:cNvSpPr/>
          <p:nvPr/>
        </p:nvSpPr>
        <p:spPr>
          <a:xfrm>
            <a:off x="251520" y="2636912"/>
            <a:ext cx="8568952" cy="3600400"/>
          </a:xfrm>
          <a:prstGeom prst="rect">
            <a:avLst/>
          </a:prstGeom>
          <a:solidFill>
            <a:schemeClr val="bg1"/>
          </a:solidFill>
          <a:ln>
            <a:solidFill>
              <a:schemeClr val="bg2">
                <a:lumMod val="1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p:txBody>
          <a:bodyPr>
            <a:normAutofit fontScale="90000"/>
          </a:bodyPr>
          <a:lstStyle/>
          <a:p>
            <a:r>
              <a:rPr lang="tr-TR" dirty="0" smtClean="0"/>
              <a:t>PAZARLAMA VE PERAKENDE ALANI </a:t>
            </a:r>
            <a:endParaRPr lang="tr-TR" dirty="0"/>
          </a:p>
        </p:txBody>
      </p:sp>
      <p:pic>
        <p:nvPicPr>
          <p:cNvPr id="7" name="İçerik Yer Tutucusu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flipH="1">
            <a:off x="3635896" y="3284984"/>
            <a:ext cx="2142238" cy="2916324"/>
          </a:xfrm>
          <a:prstGeom prst="ellipse">
            <a:avLst/>
          </a:prstGeom>
          <a:ln>
            <a:noFill/>
          </a:ln>
          <a:effectLst>
            <a:softEdge rad="112500"/>
          </a:effectLst>
        </p:spPr>
      </p:pic>
      <p:pic>
        <p:nvPicPr>
          <p:cNvPr id="8" name="İçerik Yer Tutucusu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7544" y="2694278"/>
            <a:ext cx="3252333" cy="2318898"/>
          </a:xfrm>
          <a:prstGeom prst="ellipse">
            <a:avLst/>
          </a:prstGeom>
          <a:ln>
            <a:noFill/>
          </a:ln>
          <a:effectLst>
            <a:softEdge rad="112500"/>
          </a:effectLst>
        </p:spPr>
      </p:pic>
      <p:pic>
        <p:nvPicPr>
          <p:cNvPr id="1027" name="Picture 3" descr="H:\2021-2022 EĞİTİM ÖĞRETİM YILI\matlı tanıtım\9d sınıf resimleri\IMG_20220512_092124_resized_20220512_0923006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9" y="2636912"/>
            <a:ext cx="2956940" cy="2376264"/>
          </a:xfrm>
          <a:prstGeom prst="ellipse">
            <a:avLst/>
          </a:prstGeom>
          <a:ln>
            <a:noFill/>
          </a:ln>
          <a:effectLst>
            <a:glow rad="63500">
              <a:schemeClr val="accent1">
                <a:satMod val="175000"/>
                <a:alpha val="40000"/>
              </a:schemeClr>
            </a:glow>
            <a:outerShdw blurRad="76200" dir="18900000" sy="23000" kx="-1200000" algn="bl" rotWithShape="0">
              <a:prstClr val="black">
                <a:alpha val="20000"/>
              </a:prstClr>
            </a:outerShdw>
            <a:softEdge rad="112500"/>
          </a:effectLst>
          <a:extLst>
            <a:ext uri="{909E8E84-426E-40DD-AFC4-6F175D3DCCD1}">
              <a14:hiddenFill xmlns:a14="http://schemas.microsoft.com/office/drawing/2010/main">
                <a:solidFill>
                  <a:srgbClr val="FFFFFF"/>
                </a:solidFill>
              </a14:hiddenFill>
            </a:ext>
          </a:extLst>
        </p:spPr>
      </p:pic>
      <p:pic>
        <p:nvPicPr>
          <p:cNvPr id="13" name="İçerik Yer Tutucusu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592557" y="3232926"/>
            <a:ext cx="2142238" cy="2916324"/>
          </a:xfrm>
          <a:prstGeom prst="ellipse">
            <a:avLst/>
          </a:prstGeom>
          <a:ln>
            <a:noFill/>
          </a:ln>
          <a:effectLst>
            <a:glow rad="63500">
              <a:schemeClr val="accent1">
                <a:satMod val="175000"/>
                <a:alpha val="40000"/>
              </a:schemeClr>
            </a:glow>
            <a:outerShdw blurRad="76200" dir="18900000" sy="23000" kx="-1200000" algn="bl" rotWithShape="0">
              <a:prstClr val="black">
                <a:alpha val="20000"/>
              </a:prstClr>
            </a:outerShdw>
            <a:softEdge rad="112500"/>
          </a:effectLst>
        </p:spPr>
      </p:pic>
      <p:pic>
        <p:nvPicPr>
          <p:cNvPr id="14" name="İçerik Yer Tutucusu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205" y="2642220"/>
            <a:ext cx="3252333" cy="2318898"/>
          </a:xfrm>
          <a:prstGeom prst="ellipse">
            <a:avLst/>
          </a:prstGeom>
          <a:ln>
            <a:noFill/>
          </a:ln>
          <a:effectLst>
            <a:glow rad="63500">
              <a:schemeClr val="accent1">
                <a:satMod val="175000"/>
                <a:alpha val="40000"/>
              </a:schemeClr>
            </a:glow>
            <a:outerShdw blurRad="76200" dir="18900000" sy="23000" kx="-1200000" algn="bl" rotWithShape="0">
              <a:prstClr val="black">
                <a:alpha val="20000"/>
              </a:prstClr>
            </a:outerShdw>
            <a:softEdge rad="112500"/>
          </a:effectLst>
        </p:spPr>
      </p:pic>
      <p:sp>
        <p:nvSpPr>
          <p:cNvPr id="9" name="Metin kutusu 8"/>
          <p:cNvSpPr txBox="1"/>
          <p:nvPr/>
        </p:nvSpPr>
        <p:spPr>
          <a:xfrm>
            <a:off x="424204" y="5306516"/>
            <a:ext cx="2995667" cy="584775"/>
          </a:xfrm>
          <a:prstGeom prst="rect">
            <a:avLst/>
          </a:prstGeom>
          <a:noFill/>
        </p:spPr>
        <p:txBody>
          <a:bodyPr wrap="square" rtlCol="0">
            <a:spAutoFit/>
          </a:bodyPr>
          <a:lstStyle/>
          <a:p>
            <a:r>
              <a:rPr lang="tr-TR" sz="3200" b="1" dirty="0" smtClean="0">
                <a:solidFill>
                  <a:schemeClr val="tx2">
                    <a:lumMod val="50000"/>
                  </a:schemeClr>
                </a:solidFill>
                <a:effectLst>
                  <a:outerShdw blurRad="38100" dist="38100" dir="2700000" algn="tl">
                    <a:srgbClr val="000000">
                      <a:alpha val="43137"/>
                    </a:srgbClr>
                  </a:outerShdw>
                </a:effectLst>
              </a:rPr>
              <a:t>LABORATUVAR</a:t>
            </a:r>
            <a:r>
              <a:rPr lang="tr-TR" sz="3200" b="1" dirty="0" smtClean="0">
                <a:solidFill>
                  <a:schemeClr val="bg2">
                    <a:lumMod val="10000"/>
                  </a:schemeClr>
                </a:solidFill>
                <a:effectLst>
                  <a:outerShdw blurRad="38100" dist="38100" dir="2700000" algn="tl">
                    <a:srgbClr val="000000">
                      <a:alpha val="43137"/>
                    </a:srgbClr>
                  </a:outerShdw>
                </a:effectLst>
              </a:rPr>
              <a:t> </a:t>
            </a:r>
            <a:endParaRPr lang="tr-TR" b="1" dirty="0">
              <a:solidFill>
                <a:schemeClr val="bg2">
                  <a:lumMod val="10000"/>
                </a:schemeClr>
              </a:solidFill>
              <a:effectLst>
                <a:outerShdw blurRad="38100" dist="38100" dir="2700000" algn="tl">
                  <a:srgbClr val="000000">
                    <a:alpha val="43137"/>
                  </a:srgbClr>
                </a:outerShdw>
              </a:effectLst>
            </a:endParaRPr>
          </a:p>
        </p:txBody>
      </p:sp>
      <p:sp>
        <p:nvSpPr>
          <p:cNvPr id="16" name="Metin kutusu 15"/>
          <p:cNvSpPr txBox="1"/>
          <p:nvPr/>
        </p:nvSpPr>
        <p:spPr>
          <a:xfrm>
            <a:off x="5508104" y="5317131"/>
            <a:ext cx="3312368" cy="584775"/>
          </a:xfrm>
          <a:prstGeom prst="rect">
            <a:avLst/>
          </a:prstGeom>
          <a:noFill/>
        </p:spPr>
        <p:txBody>
          <a:bodyPr wrap="square" rtlCol="0">
            <a:spAutoFit/>
          </a:bodyPr>
          <a:lstStyle/>
          <a:p>
            <a:r>
              <a:rPr lang="tr-TR" sz="3200" b="1" dirty="0" smtClean="0">
                <a:solidFill>
                  <a:schemeClr val="tx2">
                    <a:lumMod val="50000"/>
                  </a:schemeClr>
                </a:solidFill>
                <a:effectLst>
                  <a:outerShdw blurRad="38100" dist="38100" dir="2700000" algn="tl">
                    <a:srgbClr val="000000">
                      <a:alpha val="43137"/>
                    </a:srgbClr>
                  </a:outerShdw>
                </a:effectLst>
              </a:rPr>
              <a:t>ÇALIŞMALARIMIZ</a:t>
            </a:r>
            <a:endParaRPr lang="tr-TR" b="1" dirty="0">
              <a:solidFill>
                <a:schemeClr val="bg2">
                  <a:lumMod val="10000"/>
                </a:schemeClr>
              </a:solidFill>
              <a:effectLst>
                <a:outerShdw blurRad="38100" dist="38100" dir="2700000" algn="tl">
                  <a:srgbClr val="000000">
                    <a:alpha val="43137"/>
                  </a:srgbClr>
                </a:outerShdw>
              </a:effectLst>
            </a:endParaRPr>
          </a:p>
        </p:txBody>
      </p:sp>
      <p:sp>
        <p:nvSpPr>
          <p:cNvPr id="3" name="Veri Yer Tutucusu 2"/>
          <p:cNvSpPr>
            <a:spLocks noGrp="1"/>
          </p:cNvSpPr>
          <p:nvPr>
            <p:ph type="dt" sz="half" idx="10"/>
          </p:nvPr>
        </p:nvSpPr>
        <p:spPr/>
        <p:txBody>
          <a:bodyPr/>
          <a:lstStyle/>
          <a:p>
            <a:fld id="{88988F9B-A715-4BAA-AD01-72C741A708F5}" type="datetime1">
              <a:rPr lang="tr-TR" smtClean="0"/>
              <a:t>13.05.2022</a:t>
            </a:fld>
            <a:endParaRPr lang="tr-TR"/>
          </a:p>
        </p:txBody>
      </p:sp>
      <p:sp>
        <p:nvSpPr>
          <p:cNvPr id="4" name="Altbilgi Yer Tutucusu 3"/>
          <p:cNvSpPr>
            <a:spLocks noGrp="1"/>
          </p:cNvSpPr>
          <p:nvPr>
            <p:ph type="ftr" sz="quarter" idx="11"/>
          </p:nvPr>
        </p:nvSpPr>
        <p:spPr/>
        <p:txBody>
          <a:bodyPr/>
          <a:lstStyle/>
          <a:p>
            <a:r>
              <a:rPr lang="es-ES" smtClean="0"/>
              <a:t>PAZARLAMA VE PERAKENDE ALAN TANITIMI</a:t>
            </a:r>
            <a:endParaRPr lang="tr-TR"/>
          </a:p>
        </p:txBody>
      </p:sp>
      <p:sp>
        <p:nvSpPr>
          <p:cNvPr id="5" name="Slayt Numarası Yer Tutucusu 4"/>
          <p:cNvSpPr>
            <a:spLocks noGrp="1"/>
          </p:cNvSpPr>
          <p:nvPr>
            <p:ph type="sldNum" sz="quarter" idx="12"/>
          </p:nvPr>
        </p:nvSpPr>
        <p:spPr/>
        <p:txBody>
          <a:bodyPr/>
          <a:lstStyle/>
          <a:p>
            <a:fld id="{C9B310D9-9DCB-4ADC-A616-7797986C29EC}" type="slidenum">
              <a:rPr lang="tr-TR" smtClean="0"/>
              <a:pPr/>
              <a:t>11</a:t>
            </a:fld>
            <a:endParaRPr lang="tr-TR"/>
          </a:p>
        </p:txBody>
      </p:sp>
    </p:spTree>
    <p:extLst>
      <p:ext uri="{BB962C8B-B14F-4D97-AF65-F5344CB8AC3E}">
        <p14:creationId xmlns:p14="http://schemas.microsoft.com/office/powerpoint/2010/main" val="33011451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4048161041"/>
              </p:ext>
            </p:extLst>
          </p:nvPr>
        </p:nvGraphicFramePr>
        <p:xfrm>
          <a:off x="0" y="-27384"/>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Veri Yer Tutucusu 1"/>
          <p:cNvSpPr>
            <a:spLocks noGrp="1"/>
          </p:cNvSpPr>
          <p:nvPr>
            <p:ph type="dt" sz="half" idx="10"/>
          </p:nvPr>
        </p:nvSpPr>
        <p:spPr/>
        <p:txBody>
          <a:bodyPr/>
          <a:lstStyle/>
          <a:p>
            <a:fld id="{4238C614-625C-4BB8-9546-1A0C395AF803}" type="datetime1">
              <a:rPr lang="tr-TR" smtClean="0"/>
              <a:t>13.05.2022</a:t>
            </a:fld>
            <a:endParaRPr lang="tr-TR"/>
          </a:p>
        </p:txBody>
      </p:sp>
      <p:sp>
        <p:nvSpPr>
          <p:cNvPr id="3" name="Altbilgi Yer Tutucusu 2"/>
          <p:cNvSpPr>
            <a:spLocks noGrp="1"/>
          </p:cNvSpPr>
          <p:nvPr>
            <p:ph type="ftr" sz="quarter" idx="11"/>
          </p:nvPr>
        </p:nvSpPr>
        <p:spPr/>
        <p:txBody>
          <a:bodyPr/>
          <a:lstStyle/>
          <a:p>
            <a:r>
              <a:rPr lang="es-ES" smtClean="0"/>
              <a:t>PAZARLAMA VE PERAKENDE ALAN TANITIMI</a:t>
            </a:r>
            <a:endParaRPr lang="tr-TR"/>
          </a:p>
        </p:txBody>
      </p:sp>
      <p:sp>
        <p:nvSpPr>
          <p:cNvPr id="5" name="Slayt Numarası Yer Tutucusu 4"/>
          <p:cNvSpPr>
            <a:spLocks noGrp="1"/>
          </p:cNvSpPr>
          <p:nvPr>
            <p:ph type="sldNum" sz="quarter" idx="12"/>
          </p:nvPr>
        </p:nvSpPr>
        <p:spPr/>
        <p:txBody>
          <a:bodyPr/>
          <a:lstStyle/>
          <a:p>
            <a:fld id="{C9B310D9-9DCB-4ADC-A616-7797986C29EC}" type="slidenum">
              <a:rPr lang="tr-TR" smtClean="0"/>
              <a:pPr/>
              <a:t>12</a:t>
            </a:fld>
            <a:endParaRPr lang="tr-TR"/>
          </a:p>
        </p:txBody>
      </p:sp>
    </p:spTree>
    <p:extLst>
      <p:ext uri="{BB962C8B-B14F-4D97-AF65-F5344CB8AC3E}">
        <p14:creationId xmlns:p14="http://schemas.microsoft.com/office/powerpoint/2010/main" val="2385920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a:noFill/>
          <a:ln w="28575">
            <a:noFill/>
            <a:prstDash val="solid"/>
          </a:ln>
        </p:spPr>
        <p:txBody>
          <a:bodyPr>
            <a:noAutofit/>
          </a:bodyPr>
          <a:lstStyle/>
          <a:p>
            <a:pPr algn="ctr">
              <a:spcAft>
                <a:spcPts val="1000"/>
              </a:spcAft>
            </a:pPr>
            <a:r>
              <a:rPr lang="tr-TR" sz="1800" b="1" dirty="0">
                <a:ea typeface="Calibri" panose="020F0502020204030204"/>
                <a:cs typeface="Times New Roman" panose="02020603050405020304"/>
              </a:rPr>
              <a:t>PAZARLAMA VE  PERAKENDE </a:t>
            </a:r>
            <a:r>
              <a:rPr lang="tr-TR" sz="1800" b="1" dirty="0" smtClean="0">
                <a:ea typeface="Calibri" panose="020F0502020204030204"/>
                <a:cs typeface="Times New Roman" panose="02020603050405020304"/>
              </a:rPr>
              <a:t>ALANI</a:t>
            </a:r>
            <a:r>
              <a:rPr lang="tr-TR" sz="1800" b="1" dirty="0" smtClean="0"/>
              <a:t> </a:t>
            </a:r>
            <a:br>
              <a:rPr lang="tr-TR" sz="1800" b="1" dirty="0" smtClean="0"/>
            </a:br>
            <a:r>
              <a:rPr lang="tr-TR" sz="1800" b="1" dirty="0" smtClean="0"/>
              <a:t>SATIŞ ELEMANLIĞI DALI  ÖNLİSANS (2 YILLIK ) </a:t>
            </a:r>
            <a:r>
              <a:rPr lang="tr-TR" sz="1800" b="1" dirty="0"/>
              <a:t>P</a:t>
            </a:r>
            <a:r>
              <a:rPr lang="tr-TR" sz="1800" b="1" dirty="0" smtClean="0"/>
              <a:t>ROGRAMLARI</a:t>
            </a:r>
          </a:p>
        </p:txBody>
      </p:sp>
      <p:sp>
        <p:nvSpPr>
          <p:cNvPr id="3" name="Veri Yer Tutucusu 2"/>
          <p:cNvSpPr>
            <a:spLocks noGrp="1"/>
          </p:cNvSpPr>
          <p:nvPr>
            <p:ph type="dt" sz="half" idx="10"/>
          </p:nvPr>
        </p:nvSpPr>
        <p:spPr/>
        <p:txBody>
          <a:bodyPr/>
          <a:lstStyle/>
          <a:p>
            <a:fld id="{6207D765-BBC0-4912-9BBA-12AB32B76CBB}" type="datetime1">
              <a:rPr lang="tr-TR" smtClean="0"/>
              <a:t>13.05.2022</a:t>
            </a:fld>
            <a:endParaRPr lang="tr-TR"/>
          </a:p>
        </p:txBody>
      </p:sp>
      <p:sp>
        <p:nvSpPr>
          <p:cNvPr id="6" name="Altbilgi Yer Tutucusu 5"/>
          <p:cNvSpPr>
            <a:spLocks noGrp="1"/>
          </p:cNvSpPr>
          <p:nvPr>
            <p:ph type="ftr" sz="quarter" idx="11"/>
          </p:nvPr>
        </p:nvSpPr>
        <p:spPr/>
        <p:txBody>
          <a:bodyPr/>
          <a:lstStyle/>
          <a:p>
            <a:r>
              <a:rPr lang="tr-TR" smtClean="0"/>
              <a:t>PAZARLAMA VE PERAKENDE ALAN TANITIMI</a:t>
            </a:r>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13</a:t>
            </a:fld>
            <a:endParaRPr lang="tr-TR"/>
          </a:p>
        </p:txBody>
      </p:sp>
      <p:graphicFrame>
        <p:nvGraphicFramePr>
          <p:cNvPr id="10" name="Diyagram 9"/>
          <p:cNvGraphicFramePr/>
          <p:nvPr>
            <p:extLst>
              <p:ext uri="{D42A27DB-BD31-4B8C-83A1-F6EECF244321}">
                <p14:modId xmlns:p14="http://schemas.microsoft.com/office/powerpoint/2010/main" val="445243343"/>
              </p:ext>
            </p:extLst>
          </p:nvPr>
        </p:nvGraphicFramePr>
        <p:xfrm>
          <a:off x="251520" y="1916832"/>
          <a:ext cx="417646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yagram 10"/>
          <p:cNvGraphicFramePr/>
          <p:nvPr>
            <p:extLst>
              <p:ext uri="{D42A27DB-BD31-4B8C-83A1-F6EECF244321}">
                <p14:modId xmlns:p14="http://schemas.microsoft.com/office/powerpoint/2010/main" val="2890400424"/>
              </p:ext>
            </p:extLst>
          </p:nvPr>
        </p:nvGraphicFramePr>
        <p:xfrm>
          <a:off x="4932040" y="2420888"/>
          <a:ext cx="3995936" cy="39919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518226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67544" y="260648"/>
            <a:ext cx="8229600" cy="1252728"/>
          </a:xfrm>
          <a:noFill/>
          <a:ln>
            <a:noFill/>
          </a:ln>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3600" b="1" dirty="0">
                <a:ln w="11430"/>
                <a:solidFill>
                  <a:schemeClr val="bg1"/>
                </a:solidFill>
                <a:effectLst>
                  <a:outerShdw blurRad="50800" dist="39000" dir="5460000" algn="tl">
                    <a:srgbClr val="000000">
                      <a:alpha val="38000"/>
                    </a:srgbClr>
                  </a:outerShdw>
                </a:effectLst>
                <a:latin typeface="+mn-lt"/>
                <a:ea typeface="+mn-ea"/>
                <a:cs typeface="+mn-cs"/>
              </a:rPr>
              <a:t>DİKEY GEÇİŞ SINAVI (DGS) İLE DEVAM EDİLEBİLECEK LİSANS PROGRAMLARI</a:t>
            </a:r>
          </a:p>
        </p:txBody>
      </p:sp>
      <p:graphicFrame>
        <p:nvGraphicFramePr>
          <p:cNvPr id="2" name="Diyagram 1"/>
          <p:cNvGraphicFramePr/>
          <p:nvPr>
            <p:extLst>
              <p:ext uri="{D42A27DB-BD31-4B8C-83A1-F6EECF244321}">
                <p14:modId xmlns:p14="http://schemas.microsoft.com/office/powerpoint/2010/main" val="1867992232"/>
              </p:ext>
            </p:extLst>
          </p:nvPr>
        </p:nvGraphicFramePr>
        <p:xfrm>
          <a:off x="179512" y="2348880"/>
          <a:ext cx="8712968" cy="4136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Veri Yer Tutucusu 2"/>
          <p:cNvSpPr>
            <a:spLocks noGrp="1"/>
          </p:cNvSpPr>
          <p:nvPr>
            <p:ph type="dt" sz="half" idx="10"/>
          </p:nvPr>
        </p:nvSpPr>
        <p:spPr/>
        <p:txBody>
          <a:bodyPr/>
          <a:lstStyle/>
          <a:p>
            <a:fld id="{EEE6AB20-ADEF-4E4F-8686-8F15835FDF63}" type="datetime1">
              <a:rPr lang="tr-TR" smtClean="0"/>
              <a:t>13.05.2022</a:t>
            </a:fld>
            <a:endParaRPr lang="tr-TR"/>
          </a:p>
        </p:txBody>
      </p:sp>
      <p:sp>
        <p:nvSpPr>
          <p:cNvPr id="5" name="Altbilgi Yer Tutucusu 4"/>
          <p:cNvSpPr>
            <a:spLocks noGrp="1"/>
          </p:cNvSpPr>
          <p:nvPr>
            <p:ph type="ftr" sz="quarter" idx="11"/>
          </p:nvPr>
        </p:nvSpPr>
        <p:spPr/>
        <p:txBody>
          <a:bodyPr/>
          <a:lstStyle/>
          <a:p>
            <a:r>
              <a:rPr lang="es-ES" smtClean="0"/>
              <a:t>PAZARLAMA VE PERAKENDE ALAN TANITIMI</a:t>
            </a:r>
            <a:endParaRPr lang="tr-TR"/>
          </a:p>
        </p:txBody>
      </p:sp>
      <p:sp>
        <p:nvSpPr>
          <p:cNvPr id="6" name="Slayt Numarası Yer Tutucusu 5"/>
          <p:cNvSpPr>
            <a:spLocks noGrp="1"/>
          </p:cNvSpPr>
          <p:nvPr>
            <p:ph type="sldNum" sz="quarter" idx="12"/>
          </p:nvPr>
        </p:nvSpPr>
        <p:spPr/>
        <p:txBody>
          <a:bodyPr/>
          <a:lstStyle/>
          <a:p>
            <a:fld id="{C9B310D9-9DCB-4ADC-A616-7797986C29EC}" type="slidenum">
              <a:rPr lang="tr-TR" smtClean="0"/>
              <a:pPr/>
              <a:t>14</a:t>
            </a:fld>
            <a:endParaRPr lang="tr-TR"/>
          </a:p>
        </p:txBody>
      </p:sp>
    </p:spTree>
    <p:extLst>
      <p:ext uri="{BB962C8B-B14F-4D97-AF65-F5344CB8AC3E}">
        <p14:creationId xmlns:p14="http://schemas.microsoft.com/office/powerpoint/2010/main" val="36563537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a:noFill/>
          <a:ln w="28575">
            <a:noFill/>
            <a:prstDash val="solid"/>
          </a:ln>
        </p:spPr>
        <p:txBody>
          <a:bodyPr>
            <a:noAutofit/>
          </a:bodyPr>
          <a:lstStyle/>
          <a:p>
            <a:pPr algn="ctr">
              <a:spcAft>
                <a:spcPts val="1000"/>
              </a:spcAft>
            </a:pPr>
            <a:r>
              <a:rPr lang="tr-TR" sz="1800" b="1" dirty="0">
                <a:ea typeface="Calibri" panose="020F0502020204030204"/>
                <a:cs typeface="Times New Roman" panose="02020603050405020304"/>
              </a:rPr>
              <a:t>PAZARLAMA VE  PERAKENDE </a:t>
            </a:r>
            <a:r>
              <a:rPr lang="tr-TR" sz="1800" b="1" dirty="0" smtClean="0">
                <a:ea typeface="Calibri" panose="020F0502020204030204"/>
                <a:cs typeface="Times New Roman" panose="02020603050405020304"/>
              </a:rPr>
              <a:t>ALANI</a:t>
            </a:r>
            <a:r>
              <a:rPr lang="tr-TR" sz="1800" b="1" dirty="0" smtClean="0"/>
              <a:t> </a:t>
            </a:r>
            <a:br>
              <a:rPr lang="tr-TR" sz="1800" b="1" dirty="0" smtClean="0"/>
            </a:br>
            <a:r>
              <a:rPr lang="tr-TR" sz="1800" b="1" dirty="0" smtClean="0"/>
              <a:t>SATIŞ ELEMANLIĞI DALI  ÖNLİSANS (4 YILLIK ) PROGRAMLARI</a:t>
            </a:r>
          </a:p>
        </p:txBody>
      </p:sp>
      <p:sp>
        <p:nvSpPr>
          <p:cNvPr id="3" name="Veri Yer Tutucusu 2"/>
          <p:cNvSpPr>
            <a:spLocks noGrp="1"/>
          </p:cNvSpPr>
          <p:nvPr>
            <p:ph type="dt" sz="half" idx="10"/>
          </p:nvPr>
        </p:nvSpPr>
        <p:spPr/>
        <p:txBody>
          <a:bodyPr/>
          <a:lstStyle/>
          <a:p>
            <a:fld id="{BD4787BE-1538-49C1-B443-22DB9281A01B}" type="datetime1">
              <a:rPr lang="tr-TR" smtClean="0"/>
              <a:t>13.05.2022</a:t>
            </a:fld>
            <a:endParaRPr lang="tr-TR"/>
          </a:p>
        </p:txBody>
      </p:sp>
      <p:sp>
        <p:nvSpPr>
          <p:cNvPr id="6" name="Altbilgi Yer Tutucusu 5"/>
          <p:cNvSpPr>
            <a:spLocks noGrp="1"/>
          </p:cNvSpPr>
          <p:nvPr>
            <p:ph type="ftr" sz="quarter" idx="11"/>
          </p:nvPr>
        </p:nvSpPr>
        <p:spPr/>
        <p:txBody>
          <a:bodyPr/>
          <a:lstStyle/>
          <a:p>
            <a:r>
              <a:rPr lang="tr-TR" smtClean="0"/>
              <a:t>PAZARLAMA VE PERAKENDE ALAN TANITIMI</a:t>
            </a:r>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15</a:t>
            </a:fld>
            <a:endParaRPr lang="tr-TR"/>
          </a:p>
        </p:txBody>
      </p:sp>
      <p:graphicFrame>
        <p:nvGraphicFramePr>
          <p:cNvPr id="10" name="Diyagram 9"/>
          <p:cNvGraphicFramePr/>
          <p:nvPr>
            <p:extLst>
              <p:ext uri="{D42A27DB-BD31-4B8C-83A1-F6EECF244321}">
                <p14:modId xmlns:p14="http://schemas.microsoft.com/office/powerpoint/2010/main" val="3498540209"/>
              </p:ext>
            </p:extLst>
          </p:nvPr>
        </p:nvGraphicFramePr>
        <p:xfrm>
          <a:off x="251520" y="1916832"/>
          <a:ext cx="417646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yagram 10"/>
          <p:cNvGraphicFramePr/>
          <p:nvPr>
            <p:extLst>
              <p:ext uri="{D42A27DB-BD31-4B8C-83A1-F6EECF244321}">
                <p14:modId xmlns:p14="http://schemas.microsoft.com/office/powerpoint/2010/main" val="604560414"/>
              </p:ext>
            </p:extLst>
          </p:nvPr>
        </p:nvGraphicFramePr>
        <p:xfrm>
          <a:off x="4932040" y="2420888"/>
          <a:ext cx="3995936" cy="39919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247307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16016" y="2636912"/>
            <a:ext cx="4179184" cy="3528392"/>
          </a:xfrm>
          <a:prstGeom prst="rect">
            <a:avLst/>
          </a:prstGeom>
          <a:solidFill>
            <a:schemeClr val="bg1">
              <a:lumMod val="95000"/>
            </a:schemeClr>
          </a:solidFill>
          <a:ln>
            <a:solidFill>
              <a:schemeClr val="tx2">
                <a:lumMod val="5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noFill/>
          <a:ln>
            <a:noFill/>
          </a:ln>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3600" b="1" dirty="0" smtClean="0">
                <a:ln w="11430"/>
                <a:solidFill>
                  <a:schemeClr val="bg1"/>
                </a:solidFill>
                <a:effectLst>
                  <a:outerShdw blurRad="50800" dist="39000" dir="5460000" algn="tl">
                    <a:srgbClr val="000000">
                      <a:alpha val="38000"/>
                    </a:srgbClr>
                  </a:outerShdw>
                </a:effectLst>
                <a:latin typeface="+mn-lt"/>
                <a:ea typeface="+mn-ea"/>
                <a:cs typeface="+mn-cs"/>
              </a:rPr>
              <a:t>PAZARLAMA VE PERAKENDE MEZUNLARI</a:t>
            </a:r>
            <a:endParaRPr lang="tr-TR" sz="3600" b="1" dirty="0">
              <a:ln w="11430"/>
              <a:solidFill>
                <a:schemeClr val="bg1"/>
              </a:solidFill>
              <a:effectLst>
                <a:outerShdw blurRad="50800" dist="39000" dir="5460000" algn="tl">
                  <a:srgbClr val="000000">
                    <a:alpha val="38000"/>
                  </a:srgbClr>
                </a:outerShdw>
              </a:effectLst>
              <a:latin typeface="+mn-lt"/>
              <a:ea typeface="+mn-ea"/>
              <a:cs typeface="+mn-cs"/>
            </a:endParaRPr>
          </a:p>
        </p:txBody>
      </p:sp>
      <p:sp>
        <p:nvSpPr>
          <p:cNvPr id="3" name="İçerik Yer Tutucusu 2"/>
          <p:cNvSpPr>
            <a:spLocks noGrp="1"/>
          </p:cNvSpPr>
          <p:nvPr>
            <p:ph sz="quarter" idx="13"/>
          </p:nvPr>
        </p:nvSpPr>
        <p:spPr>
          <a:xfrm>
            <a:off x="323528" y="2132856"/>
            <a:ext cx="4104456" cy="4032448"/>
          </a:xfrm>
          <a:solidFill>
            <a:schemeClr val="bg1">
              <a:lumMod val="95000"/>
            </a:schemeClr>
          </a:solidFill>
          <a:effectLst>
            <a:glow rad="101600">
              <a:schemeClr val="accent1">
                <a:satMod val="175000"/>
                <a:alpha val="40000"/>
              </a:schemeClr>
            </a:glow>
          </a:effectLst>
        </p:spPr>
        <p:style>
          <a:lnRef idx="1">
            <a:schemeClr val="dk1"/>
          </a:lnRef>
          <a:fillRef idx="2">
            <a:schemeClr val="dk1"/>
          </a:fillRef>
          <a:effectRef idx="1">
            <a:schemeClr val="dk1"/>
          </a:effectRef>
          <a:fontRef idx="minor">
            <a:schemeClr val="dk1"/>
          </a:fontRef>
        </p:style>
        <p:txBody>
          <a:bodyPr anchor="ctr">
            <a:normAutofit lnSpcReduction="10000"/>
          </a:bodyPr>
          <a:lstStyle/>
          <a:p>
            <a:pPr marL="0" indent="0">
              <a:buNone/>
            </a:pPr>
            <a:r>
              <a:rPr lang="tr-TR" sz="3200" b="1" u="sng" dirty="0" smtClean="0">
                <a:solidFill>
                  <a:schemeClr val="tx2">
                    <a:lumMod val="50000"/>
                  </a:schemeClr>
                </a:solidFill>
                <a:effectLst>
                  <a:outerShdw blurRad="38100" dist="38100" dir="2700000" algn="tl">
                    <a:srgbClr val="000000">
                      <a:alpha val="43137"/>
                    </a:srgbClr>
                  </a:outerShdw>
                </a:effectLst>
              </a:rPr>
              <a:t>İhracat</a:t>
            </a:r>
            <a:br>
              <a:rPr lang="tr-TR" sz="3200" b="1" u="sng" dirty="0" smtClean="0">
                <a:solidFill>
                  <a:schemeClr val="tx2">
                    <a:lumMod val="50000"/>
                  </a:schemeClr>
                </a:solidFill>
                <a:effectLst>
                  <a:outerShdw blurRad="38100" dist="38100" dir="2700000" algn="tl">
                    <a:srgbClr val="000000">
                      <a:alpha val="43137"/>
                    </a:srgbClr>
                  </a:outerShdw>
                </a:effectLst>
              </a:rPr>
            </a:br>
            <a:r>
              <a:rPr lang="tr-TR" sz="3200" b="1" u="sng" dirty="0" smtClean="0">
                <a:solidFill>
                  <a:schemeClr val="tx2">
                    <a:lumMod val="50000"/>
                  </a:schemeClr>
                </a:solidFill>
                <a:effectLst>
                  <a:outerShdw blurRad="38100" dist="38100" dir="2700000" algn="tl">
                    <a:srgbClr val="000000">
                      <a:alpha val="43137"/>
                    </a:srgbClr>
                  </a:outerShdw>
                </a:effectLst>
              </a:rPr>
              <a:t>İthalat</a:t>
            </a:r>
            <a:br>
              <a:rPr lang="tr-TR" sz="3200" b="1" u="sng" dirty="0" smtClean="0">
                <a:solidFill>
                  <a:schemeClr val="tx2">
                    <a:lumMod val="50000"/>
                  </a:schemeClr>
                </a:solidFill>
                <a:effectLst>
                  <a:outerShdw blurRad="38100" dist="38100" dir="2700000" algn="tl">
                    <a:srgbClr val="000000">
                      <a:alpha val="43137"/>
                    </a:srgbClr>
                  </a:outerShdw>
                </a:effectLst>
              </a:rPr>
            </a:br>
            <a:r>
              <a:rPr lang="tr-TR" sz="3200" b="1" u="sng" dirty="0" smtClean="0">
                <a:solidFill>
                  <a:schemeClr val="tx2">
                    <a:lumMod val="50000"/>
                  </a:schemeClr>
                </a:solidFill>
                <a:effectLst>
                  <a:outerShdw blurRad="38100" dist="38100" dir="2700000" algn="tl">
                    <a:srgbClr val="000000">
                      <a:alpha val="43137"/>
                    </a:srgbClr>
                  </a:outerShdw>
                </a:effectLst>
              </a:rPr>
              <a:t>Bankacılık</a:t>
            </a:r>
            <a:br>
              <a:rPr lang="tr-TR" sz="3200" b="1" u="sng" dirty="0" smtClean="0">
                <a:solidFill>
                  <a:schemeClr val="tx2">
                    <a:lumMod val="50000"/>
                  </a:schemeClr>
                </a:solidFill>
                <a:effectLst>
                  <a:outerShdw blurRad="38100" dist="38100" dir="2700000" algn="tl">
                    <a:srgbClr val="000000">
                      <a:alpha val="43137"/>
                    </a:srgbClr>
                  </a:outerShdw>
                </a:effectLst>
              </a:rPr>
            </a:br>
            <a:r>
              <a:rPr lang="tr-TR" sz="3200" b="1" u="sng" dirty="0" smtClean="0">
                <a:solidFill>
                  <a:schemeClr val="tx2">
                    <a:lumMod val="50000"/>
                  </a:schemeClr>
                </a:solidFill>
                <a:effectLst>
                  <a:outerShdw blurRad="38100" dist="38100" dir="2700000" algn="tl">
                    <a:srgbClr val="000000">
                      <a:alpha val="43137"/>
                    </a:srgbClr>
                  </a:outerShdw>
                </a:effectLst>
              </a:rPr>
              <a:t>Satış Uzmanlığı</a:t>
            </a:r>
            <a:br>
              <a:rPr lang="tr-TR" sz="3200" b="1" u="sng" dirty="0" smtClean="0">
                <a:solidFill>
                  <a:schemeClr val="tx2">
                    <a:lumMod val="50000"/>
                  </a:schemeClr>
                </a:solidFill>
                <a:effectLst>
                  <a:outerShdw blurRad="38100" dist="38100" dir="2700000" algn="tl">
                    <a:srgbClr val="000000">
                      <a:alpha val="43137"/>
                    </a:srgbClr>
                  </a:outerShdw>
                </a:effectLst>
              </a:rPr>
            </a:br>
            <a:r>
              <a:rPr lang="tr-TR" sz="3200" b="1" u="sng" dirty="0" smtClean="0">
                <a:solidFill>
                  <a:schemeClr val="tx2">
                    <a:lumMod val="50000"/>
                  </a:schemeClr>
                </a:solidFill>
                <a:effectLst>
                  <a:outerShdw blurRad="38100" dist="38100" dir="2700000" algn="tl">
                    <a:srgbClr val="000000">
                      <a:alpha val="43137"/>
                    </a:srgbClr>
                  </a:outerShdw>
                </a:effectLst>
              </a:rPr>
              <a:t>Sigortacılık Ve Emlak</a:t>
            </a:r>
            <a:r>
              <a:rPr lang="tr-TR" sz="3200" b="1" dirty="0" smtClean="0">
                <a:solidFill>
                  <a:schemeClr val="tx2">
                    <a:lumMod val="50000"/>
                  </a:schemeClr>
                </a:solidFill>
                <a:effectLst>
                  <a:outerShdw blurRad="38100" dist="38100" dir="2700000" algn="tl">
                    <a:srgbClr val="000000">
                      <a:alpha val="43137"/>
                    </a:srgbClr>
                  </a:outerShdw>
                </a:effectLst>
              </a:rPr>
              <a:t/>
            </a:r>
            <a:br>
              <a:rPr lang="tr-TR" sz="3200" b="1" dirty="0" smtClean="0">
                <a:solidFill>
                  <a:schemeClr val="tx2">
                    <a:lumMod val="50000"/>
                  </a:schemeClr>
                </a:solidFill>
                <a:effectLst>
                  <a:outerShdw blurRad="38100" dist="38100" dir="2700000" algn="tl">
                    <a:srgbClr val="000000">
                      <a:alpha val="43137"/>
                    </a:srgbClr>
                  </a:outerShdw>
                </a:effectLst>
              </a:rPr>
            </a:br>
            <a:r>
              <a:rPr lang="tr-TR" sz="3200" b="1" u="sng" dirty="0" smtClean="0">
                <a:solidFill>
                  <a:schemeClr val="tx2">
                    <a:lumMod val="50000"/>
                  </a:schemeClr>
                </a:solidFill>
                <a:effectLst>
                  <a:outerShdw blurRad="38100" dist="38100" dir="2700000" algn="tl">
                    <a:srgbClr val="000000">
                      <a:alpha val="43137"/>
                    </a:srgbClr>
                  </a:outerShdw>
                </a:effectLst>
              </a:rPr>
              <a:t>Pazarlama Ve Reklam</a:t>
            </a:r>
          </a:p>
          <a:p>
            <a:pPr marL="0" indent="0">
              <a:buNone/>
            </a:pPr>
            <a:r>
              <a:rPr lang="tr-TR" sz="3200" b="1" dirty="0" smtClean="0">
                <a:solidFill>
                  <a:schemeClr val="tx2">
                    <a:lumMod val="50000"/>
                  </a:schemeClr>
                </a:solidFill>
                <a:effectLst>
                  <a:outerShdw blurRad="38100" dist="38100" dir="2700000" algn="tl">
                    <a:srgbClr val="000000">
                      <a:alpha val="43137"/>
                    </a:srgbClr>
                  </a:outerShdw>
                </a:effectLst>
              </a:rPr>
              <a:t> GİBİ SEKTÖRLERDE   </a:t>
            </a:r>
          </a:p>
          <a:p>
            <a:pPr marL="0" indent="0">
              <a:buNone/>
            </a:pPr>
            <a:r>
              <a:rPr lang="tr-TR" sz="3200" b="1" dirty="0">
                <a:solidFill>
                  <a:schemeClr val="tx2">
                    <a:lumMod val="50000"/>
                  </a:schemeClr>
                </a:solidFill>
                <a:effectLst>
                  <a:outerShdw blurRad="38100" dist="38100" dir="2700000" algn="tl">
                    <a:srgbClr val="000000">
                      <a:alpha val="43137"/>
                    </a:srgbClr>
                  </a:outerShdw>
                </a:effectLst>
              </a:rPr>
              <a:t> </a:t>
            </a:r>
            <a:r>
              <a:rPr lang="tr-TR" sz="3200" b="1" dirty="0" smtClean="0">
                <a:solidFill>
                  <a:schemeClr val="tx2">
                    <a:lumMod val="50000"/>
                  </a:schemeClr>
                </a:solidFill>
                <a:effectLst>
                  <a:outerShdw blurRad="38100" dist="38100" dir="2700000" algn="tl">
                    <a:srgbClr val="000000">
                      <a:alpha val="43137"/>
                    </a:srgbClr>
                  </a:outerShdw>
                </a:effectLst>
              </a:rPr>
              <a:t>   ÇALIŞABİLİRLER</a:t>
            </a:r>
            <a:endParaRPr lang="tr-TR" sz="3200" b="1" dirty="0">
              <a:solidFill>
                <a:schemeClr val="tx2">
                  <a:lumMod val="50000"/>
                </a:schemeClr>
              </a:solidFill>
              <a:effectLst>
                <a:outerShdw blurRad="38100" dist="38100" dir="2700000" algn="tl">
                  <a:srgbClr val="000000">
                    <a:alpha val="43137"/>
                  </a:srgbClr>
                </a:outerShdw>
              </a:effectLst>
            </a:endParaRPr>
          </a:p>
        </p:txBody>
      </p:sp>
      <p:sp>
        <p:nvSpPr>
          <p:cNvPr id="5" name="AutoShape 2" descr="http://localhost/karabaglarmeb/wp-content/uploads/2019/03/Resim20-1-300x14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924945"/>
            <a:ext cx="3600400" cy="2952328"/>
          </a:xfrm>
          <a:prstGeom prst="rect">
            <a:avLst/>
          </a:prstGeom>
          <a:noFill/>
          <a:ln w="9525">
            <a:solidFill>
              <a:schemeClr val="tx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6" name="Veri Yer Tutucusu 5"/>
          <p:cNvSpPr>
            <a:spLocks noGrp="1"/>
          </p:cNvSpPr>
          <p:nvPr>
            <p:ph type="dt" sz="half" idx="10"/>
          </p:nvPr>
        </p:nvSpPr>
        <p:spPr/>
        <p:txBody>
          <a:bodyPr/>
          <a:lstStyle/>
          <a:p>
            <a:fld id="{C0A74ADD-D670-4D5B-95C3-6B1E616BEB96}" type="datetime1">
              <a:rPr lang="tr-TR" smtClean="0"/>
              <a:t>13.05.2022</a:t>
            </a:fld>
            <a:endParaRPr lang="tr-TR"/>
          </a:p>
        </p:txBody>
      </p:sp>
      <p:sp>
        <p:nvSpPr>
          <p:cNvPr id="7" name="Altbilgi Yer Tutucusu 6"/>
          <p:cNvSpPr>
            <a:spLocks noGrp="1"/>
          </p:cNvSpPr>
          <p:nvPr>
            <p:ph type="ftr" sz="quarter" idx="11"/>
          </p:nvPr>
        </p:nvSpPr>
        <p:spPr/>
        <p:txBody>
          <a:bodyPr/>
          <a:lstStyle/>
          <a:p>
            <a:r>
              <a:rPr lang="es-ES" smtClean="0"/>
              <a:t>PAZARLAMA VE PERAKENDE ALAN TANITIMI</a:t>
            </a:r>
            <a:endParaRPr lang="tr-TR"/>
          </a:p>
        </p:txBody>
      </p:sp>
      <p:sp>
        <p:nvSpPr>
          <p:cNvPr id="8" name="Slayt Numarası Yer Tutucusu 7"/>
          <p:cNvSpPr>
            <a:spLocks noGrp="1"/>
          </p:cNvSpPr>
          <p:nvPr>
            <p:ph type="sldNum" sz="quarter" idx="12"/>
          </p:nvPr>
        </p:nvSpPr>
        <p:spPr/>
        <p:txBody>
          <a:bodyPr/>
          <a:lstStyle/>
          <a:p>
            <a:fld id="{C9B310D9-9DCB-4ADC-A616-7797986C29EC}" type="slidenum">
              <a:rPr lang="tr-TR" smtClean="0"/>
              <a:pPr/>
              <a:t>16</a:t>
            </a:fld>
            <a:endParaRPr lang="tr-TR"/>
          </a:p>
        </p:txBody>
      </p:sp>
    </p:spTree>
    <p:extLst>
      <p:ext uri="{BB962C8B-B14F-4D97-AF65-F5344CB8AC3E}">
        <p14:creationId xmlns:p14="http://schemas.microsoft.com/office/powerpoint/2010/main" val="32584052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PAZARLAMA VE PERAKENDE ALANI MEZUNLARI</a:t>
            </a:r>
            <a:endParaRPr lang="tr-TR" dirty="0"/>
          </a:p>
        </p:txBody>
      </p:sp>
      <p:sp>
        <p:nvSpPr>
          <p:cNvPr id="3" name="İçerik Yer Tutucusu 2"/>
          <p:cNvSpPr>
            <a:spLocks noGrp="1"/>
          </p:cNvSpPr>
          <p:nvPr>
            <p:ph sz="quarter" idx="13"/>
          </p:nvPr>
        </p:nvSpPr>
        <p:spPr>
          <a:xfrm>
            <a:off x="2699792" y="2391160"/>
            <a:ext cx="3822192" cy="605792"/>
          </a:xfrm>
        </p:spPr>
        <p:txBody>
          <a:bodyPr/>
          <a:lstStyle/>
          <a:p>
            <a:pPr marL="0" indent="0">
              <a:buNone/>
            </a:pPr>
            <a:r>
              <a:rPr lang="tr-TR" b="1" dirty="0" smtClean="0">
                <a:effectLst>
                  <a:outerShdw blurRad="38100" dist="38100" dir="2700000" algn="tl">
                    <a:srgbClr val="000000">
                      <a:alpha val="43137"/>
                    </a:srgbClr>
                  </a:outerShdw>
                </a:effectLst>
              </a:rPr>
              <a:t>ÇAĞRI MERKEZLERİNDE</a:t>
            </a:r>
            <a:endParaRPr lang="tr-TR" b="1" dirty="0">
              <a:effectLst>
                <a:outerShdw blurRad="38100" dist="38100" dir="2700000" algn="tl">
                  <a:srgbClr val="000000">
                    <a:alpha val="43137"/>
                  </a:srgbClr>
                </a:outerShdw>
              </a:effectLst>
            </a:endParaRPr>
          </a:p>
        </p:txBody>
      </p:sp>
      <p:sp>
        <p:nvSpPr>
          <p:cNvPr id="5" name="Dikdörtgen 4"/>
          <p:cNvSpPr/>
          <p:nvPr/>
        </p:nvSpPr>
        <p:spPr>
          <a:xfrm>
            <a:off x="251520" y="2852936"/>
            <a:ext cx="4176464" cy="3312368"/>
          </a:xfrm>
          <a:prstGeom prst="rect">
            <a:avLst/>
          </a:prstGeom>
          <a:solidFill>
            <a:schemeClr val="bg1"/>
          </a:solidFill>
          <a:ln>
            <a:solidFill>
              <a:schemeClr val="bg2">
                <a:lumMod val="1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4706807" y="2852936"/>
            <a:ext cx="4176464" cy="3312368"/>
          </a:xfrm>
          <a:prstGeom prst="rect">
            <a:avLst/>
          </a:prstGeom>
          <a:solidFill>
            <a:schemeClr val="bg1"/>
          </a:solidFill>
          <a:ln>
            <a:solidFill>
              <a:schemeClr val="bg2">
                <a:lumMod val="1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050" name="Picture 2" descr="E:\2021-2022 EĞİTİM ÖĞRETİM YILI\matlı tanıtım\resimler\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124944"/>
            <a:ext cx="3600400" cy="2680320"/>
          </a:xfrm>
          <a:prstGeom prst="rect">
            <a:avLst/>
          </a:prstGeom>
          <a:noFill/>
          <a:ln>
            <a:solidFill>
              <a:schemeClr val="bg2">
                <a:lumMod val="10000"/>
              </a:schemeClr>
            </a:solidFill>
          </a:ln>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051" name="Picture 3" descr="E:\2021-2022 EĞİTİM ÖĞRETİM YILI\matlı tanıtım\resimler\ind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121231"/>
            <a:ext cx="3600400" cy="2684034"/>
          </a:xfrm>
          <a:prstGeom prst="rect">
            <a:avLst/>
          </a:prstGeom>
          <a:noFill/>
          <a:ln>
            <a:solidFill>
              <a:schemeClr val="bg2">
                <a:lumMod val="10000"/>
              </a:schemeClr>
            </a:solidFill>
          </a:ln>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Veri Yer Tutucusu 3"/>
          <p:cNvSpPr>
            <a:spLocks noGrp="1"/>
          </p:cNvSpPr>
          <p:nvPr>
            <p:ph type="dt" sz="half" idx="10"/>
          </p:nvPr>
        </p:nvSpPr>
        <p:spPr/>
        <p:txBody>
          <a:bodyPr/>
          <a:lstStyle/>
          <a:p>
            <a:fld id="{856A9949-C026-4A83-AFD1-E78C4CEAD0B7}" type="datetime1">
              <a:rPr lang="tr-TR" smtClean="0"/>
              <a:t>13.05.2022</a:t>
            </a:fld>
            <a:endParaRPr lang="tr-TR"/>
          </a:p>
        </p:txBody>
      </p:sp>
      <p:sp>
        <p:nvSpPr>
          <p:cNvPr id="6" name="Altbilgi Yer Tutucusu 5"/>
          <p:cNvSpPr>
            <a:spLocks noGrp="1"/>
          </p:cNvSpPr>
          <p:nvPr>
            <p:ph type="ftr" sz="quarter" idx="11"/>
          </p:nvPr>
        </p:nvSpPr>
        <p:spPr/>
        <p:txBody>
          <a:bodyPr/>
          <a:lstStyle/>
          <a:p>
            <a:r>
              <a:rPr lang="es-ES" smtClean="0"/>
              <a:t>PAZARLAMA VE PERAKENDE ALAN TANITIMI</a:t>
            </a:r>
            <a:endParaRPr lang="tr-TR"/>
          </a:p>
        </p:txBody>
      </p:sp>
      <p:sp>
        <p:nvSpPr>
          <p:cNvPr id="8" name="Slayt Numarası Yer Tutucusu 7"/>
          <p:cNvSpPr>
            <a:spLocks noGrp="1"/>
          </p:cNvSpPr>
          <p:nvPr>
            <p:ph type="sldNum" sz="quarter" idx="12"/>
          </p:nvPr>
        </p:nvSpPr>
        <p:spPr/>
        <p:txBody>
          <a:bodyPr/>
          <a:lstStyle/>
          <a:p>
            <a:fld id="{C9B310D9-9DCB-4ADC-A616-7797986C29EC}" type="slidenum">
              <a:rPr lang="tr-TR" smtClean="0"/>
              <a:pPr/>
              <a:t>17</a:t>
            </a:fld>
            <a:endParaRPr lang="tr-TR"/>
          </a:p>
        </p:txBody>
      </p:sp>
    </p:spTree>
    <p:extLst>
      <p:ext uri="{BB962C8B-B14F-4D97-AF65-F5344CB8AC3E}">
        <p14:creationId xmlns:p14="http://schemas.microsoft.com/office/powerpoint/2010/main" val="807641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PAZARLAMA VE PERAKENDE ALANI MEZUNLARI</a:t>
            </a:r>
            <a:endParaRPr lang="tr-TR" dirty="0"/>
          </a:p>
        </p:txBody>
      </p:sp>
      <p:sp>
        <p:nvSpPr>
          <p:cNvPr id="3" name="İçerik Yer Tutucusu 2"/>
          <p:cNvSpPr>
            <a:spLocks noGrp="1"/>
          </p:cNvSpPr>
          <p:nvPr>
            <p:ph sz="quarter" idx="13"/>
          </p:nvPr>
        </p:nvSpPr>
        <p:spPr>
          <a:xfrm>
            <a:off x="2036743" y="2348880"/>
            <a:ext cx="4758296" cy="605792"/>
          </a:xfrm>
        </p:spPr>
        <p:txBody>
          <a:bodyPr>
            <a:normAutofit/>
          </a:bodyPr>
          <a:lstStyle/>
          <a:p>
            <a:pPr marL="0" indent="0">
              <a:buNone/>
            </a:pPr>
            <a:r>
              <a:rPr lang="tr-TR" b="1" dirty="0" smtClean="0">
                <a:effectLst>
                  <a:outerShdw blurRad="38100" dist="38100" dir="2700000" algn="tl">
                    <a:srgbClr val="000000">
                      <a:alpha val="43137"/>
                    </a:srgbClr>
                  </a:outerShdw>
                </a:effectLst>
              </a:rPr>
              <a:t>EMLAK VE HUKUK İŞLEMLERİNDE</a:t>
            </a:r>
            <a:endParaRPr lang="tr-TR" b="1" dirty="0">
              <a:effectLst>
                <a:outerShdw blurRad="38100" dist="38100" dir="2700000" algn="tl">
                  <a:srgbClr val="000000">
                    <a:alpha val="43137"/>
                  </a:srgbClr>
                </a:outerShdw>
              </a:effectLst>
            </a:endParaRPr>
          </a:p>
        </p:txBody>
      </p:sp>
      <p:sp>
        <p:nvSpPr>
          <p:cNvPr id="5" name="Dikdörtgen 4"/>
          <p:cNvSpPr/>
          <p:nvPr/>
        </p:nvSpPr>
        <p:spPr>
          <a:xfrm>
            <a:off x="251520" y="2852936"/>
            <a:ext cx="4176464" cy="3240360"/>
          </a:xfrm>
          <a:prstGeom prst="rect">
            <a:avLst/>
          </a:prstGeom>
          <a:solidFill>
            <a:schemeClr val="bg1"/>
          </a:solidFill>
          <a:ln>
            <a:solidFill>
              <a:schemeClr val="bg2">
                <a:lumMod val="1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4706807" y="2852936"/>
            <a:ext cx="4176464" cy="3240360"/>
          </a:xfrm>
          <a:prstGeom prst="rect">
            <a:avLst/>
          </a:prstGeom>
          <a:solidFill>
            <a:schemeClr val="bg1"/>
          </a:solidFill>
          <a:ln>
            <a:solidFill>
              <a:schemeClr val="bg2">
                <a:lumMod val="1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074" name="Picture 2" descr="E:\2021-2022 EĞİTİM ÖĞRETİM YILI\matlı tanıtım\resimler\images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140968"/>
            <a:ext cx="3600400" cy="2664296"/>
          </a:xfrm>
          <a:prstGeom prst="rect">
            <a:avLst/>
          </a:prstGeom>
          <a:solidFill>
            <a:schemeClr val="tx2">
              <a:lumMod val="50000"/>
            </a:schemeClr>
          </a:solidFill>
          <a:ln>
            <a:solidFill>
              <a:schemeClr val="tx2">
                <a:lumMod val="50000"/>
              </a:schemeClr>
            </a:solidFill>
          </a:ln>
          <a:effectLst>
            <a:glow rad="101600">
              <a:schemeClr val="accent1">
                <a:satMod val="175000"/>
                <a:alpha val="40000"/>
              </a:schemeClr>
            </a:glow>
          </a:effectLst>
        </p:spPr>
      </p:pic>
      <p:pic>
        <p:nvPicPr>
          <p:cNvPr id="3075" name="Picture 3" descr="E:\2021-2022 EĞİTİM ÖĞRETİM YILI\matlı tanıtım\resimler\indir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140968"/>
            <a:ext cx="3600400" cy="2664296"/>
          </a:xfrm>
          <a:prstGeom prst="rect">
            <a:avLst/>
          </a:prstGeom>
          <a:solidFill>
            <a:schemeClr val="tx2">
              <a:lumMod val="50000"/>
            </a:schemeClr>
          </a:solidFill>
          <a:ln>
            <a:solidFill>
              <a:schemeClr val="tx2">
                <a:lumMod val="50000"/>
              </a:schemeClr>
            </a:solidFill>
          </a:ln>
          <a:effectLst>
            <a:glow rad="101600">
              <a:schemeClr val="accent1">
                <a:satMod val="175000"/>
                <a:alpha val="40000"/>
              </a:schemeClr>
            </a:glow>
          </a:effectLst>
        </p:spPr>
      </p:pic>
      <p:sp>
        <p:nvSpPr>
          <p:cNvPr id="4" name="Veri Yer Tutucusu 3"/>
          <p:cNvSpPr>
            <a:spLocks noGrp="1"/>
          </p:cNvSpPr>
          <p:nvPr>
            <p:ph type="dt" sz="half" idx="10"/>
          </p:nvPr>
        </p:nvSpPr>
        <p:spPr/>
        <p:txBody>
          <a:bodyPr/>
          <a:lstStyle/>
          <a:p>
            <a:fld id="{A03253FB-DC32-47F3-9F00-CF007FBC7523}" type="datetime1">
              <a:rPr lang="tr-TR" smtClean="0"/>
              <a:t>13.05.2022</a:t>
            </a:fld>
            <a:endParaRPr lang="tr-TR"/>
          </a:p>
        </p:txBody>
      </p:sp>
      <p:sp>
        <p:nvSpPr>
          <p:cNvPr id="6" name="Altbilgi Yer Tutucusu 5"/>
          <p:cNvSpPr>
            <a:spLocks noGrp="1"/>
          </p:cNvSpPr>
          <p:nvPr>
            <p:ph type="ftr" sz="quarter" idx="11"/>
          </p:nvPr>
        </p:nvSpPr>
        <p:spPr/>
        <p:txBody>
          <a:bodyPr/>
          <a:lstStyle/>
          <a:p>
            <a:r>
              <a:rPr lang="es-ES" smtClean="0"/>
              <a:t>PAZARLAMA VE PERAKENDE ALAN TANITIMI</a:t>
            </a:r>
            <a:endParaRPr lang="tr-TR"/>
          </a:p>
        </p:txBody>
      </p:sp>
      <p:sp>
        <p:nvSpPr>
          <p:cNvPr id="8" name="Slayt Numarası Yer Tutucusu 7"/>
          <p:cNvSpPr>
            <a:spLocks noGrp="1"/>
          </p:cNvSpPr>
          <p:nvPr>
            <p:ph type="sldNum" sz="quarter" idx="12"/>
          </p:nvPr>
        </p:nvSpPr>
        <p:spPr/>
        <p:txBody>
          <a:bodyPr/>
          <a:lstStyle/>
          <a:p>
            <a:fld id="{C9B310D9-9DCB-4ADC-A616-7797986C29EC}" type="slidenum">
              <a:rPr lang="tr-TR" smtClean="0"/>
              <a:pPr/>
              <a:t>18</a:t>
            </a:fld>
            <a:endParaRPr lang="tr-TR"/>
          </a:p>
        </p:txBody>
      </p:sp>
    </p:spTree>
    <p:extLst>
      <p:ext uri="{BB962C8B-B14F-4D97-AF65-F5344CB8AC3E}">
        <p14:creationId xmlns:p14="http://schemas.microsoft.com/office/powerpoint/2010/main" val="8322938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PAZARLAMA VE PERAKENDE ALANI MEZUNLARI</a:t>
            </a:r>
            <a:endParaRPr lang="tr-TR" dirty="0"/>
          </a:p>
        </p:txBody>
      </p:sp>
      <p:sp>
        <p:nvSpPr>
          <p:cNvPr id="3" name="İçerik Yer Tutucusu 2"/>
          <p:cNvSpPr>
            <a:spLocks noGrp="1"/>
          </p:cNvSpPr>
          <p:nvPr>
            <p:ph sz="quarter" idx="13"/>
          </p:nvPr>
        </p:nvSpPr>
        <p:spPr>
          <a:xfrm>
            <a:off x="2624900" y="2348880"/>
            <a:ext cx="4758296" cy="605792"/>
          </a:xfrm>
        </p:spPr>
        <p:txBody>
          <a:bodyPr>
            <a:normAutofit/>
          </a:bodyPr>
          <a:lstStyle/>
          <a:p>
            <a:pPr marL="0" indent="0">
              <a:buNone/>
            </a:pPr>
            <a:r>
              <a:rPr lang="tr-TR" b="1" dirty="0" smtClean="0">
                <a:effectLst>
                  <a:outerShdw blurRad="38100" dist="38100" dir="2700000" algn="tl">
                    <a:srgbClr val="000000">
                      <a:alpha val="43137"/>
                    </a:srgbClr>
                  </a:outerShdw>
                </a:effectLst>
              </a:rPr>
              <a:t>ÜRETİM İŞLEMLERİNDE</a:t>
            </a:r>
            <a:endParaRPr lang="tr-TR" b="1" dirty="0">
              <a:effectLst>
                <a:outerShdw blurRad="38100" dist="38100" dir="2700000" algn="tl">
                  <a:srgbClr val="000000">
                    <a:alpha val="43137"/>
                  </a:srgbClr>
                </a:outerShdw>
              </a:effectLst>
            </a:endParaRPr>
          </a:p>
        </p:txBody>
      </p:sp>
      <p:sp>
        <p:nvSpPr>
          <p:cNvPr id="5" name="Dikdörtgen 4"/>
          <p:cNvSpPr/>
          <p:nvPr/>
        </p:nvSpPr>
        <p:spPr>
          <a:xfrm>
            <a:off x="251520" y="2852936"/>
            <a:ext cx="4176464" cy="3168352"/>
          </a:xfrm>
          <a:prstGeom prst="rect">
            <a:avLst/>
          </a:prstGeom>
          <a:solidFill>
            <a:schemeClr val="bg1"/>
          </a:solidFill>
          <a:ln>
            <a:solidFill>
              <a:schemeClr val="bg2">
                <a:lumMod val="1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4706807" y="2852936"/>
            <a:ext cx="4176464" cy="3168352"/>
          </a:xfrm>
          <a:prstGeom prst="rect">
            <a:avLst/>
          </a:prstGeom>
          <a:solidFill>
            <a:schemeClr val="bg1"/>
          </a:solidFill>
          <a:ln>
            <a:solidFill>
              <a:schemeClr val="bg2">
                <a:lumMod val="1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098" name="Picture 2" descr="E:\2021-2022 EĞİTİM ÖĞRETİM YILI\matlı tanıtım\resimler\images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82" y="3140968"/>
            <a:ext cx="3570890" cy="2592288"/>
          </a:xfrm>
          <a:prstGeom prst="rect">
            <a:avLst/>
          </a:prstGeom>
          <a:noFill/>
          <a:ln>
            <a:solidFill>
              <a:schemeClr val="tx2">
                <a:lumMod val="50000"/>
              </a:schemeClr>
            </a:solidFill>
          </a:ln>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099" name="Picture 3" descr="E:\2021-2022 EĞİTİM ÖĞRETİM YILI\matlı tanıtım\resimler\indir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140968"/>
            <a:ext cx="3600400" cy="2592288"/>
          </a:xfrm>
          <a:prstGeom prst="rect">
            <a:avLst/>
          </a:prstGeom>
          <a:noFill/>
          <a:ln>
            <a:solidFill>
              <a:schemeClr val="tx2">
                <a:lumMod val="50000"/>
              </a:schemeClr>
            </a:solidFill>
          </a:ln>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Veri Yer Tutucusu 3"/>
          <p:cNvSpPr>
            <a:spLocks noGrp="1"/>
          </p:cNvSpPr>
          <p:nvPr>
            <p:ph type="dt" sz="half" idx="10"/>
          </p:nvPr>
        </p:nvSpPr>
        <p:spPr/>
        <p:txBody>
          <a:bodyPr/>
          <a:lstStyle/>
          <a:p>
            <a:fld id="{62FA64DB-520E-4FFF-848C-76374F50302B}" type="datetime1">
              <a:rPr lang="tr-TR" smtClean="0"/>
              <a:t>13.05.2022</a:t>
            </a:fld>
            <a:endParaRPr lang="tr-TR"/>
          </a:p>
        </p:txBody>
      </p:sp>
      <p:sp>
        <p:nvSpPr>
          <p:cNvPr id="6" name="Altbilgi Yer Tutucusu 5"/>
          <p:cNvSpPr>
            <a:spLocks noGrp="1"/>
          </p:cNvSpPr>
          <p:nvPr>
            <p:ph type="ftr" sz="quarter" idx="11"/>
          </p:nvPr>
        </p:nvSpPr>
        <p:spPr/>
        <p:txBody>
          <a:bodyPr/>
          <a:lstStyle/>
          <a:p>
            <a:r>
              <a:rPr lang="es-ES" smtClean="0"/>
              <a:t>PAZARLAMA VE PERAKENDE ALAN TANITIMI</a:t>
            </a:r>
            <a:endParaRPr lang="tr-TR"/>
          </a:p>
        </p:txBody>
      </p:sp>
      <p:sp>
        <p:nvSpPr>
          <p:cNvPr id="8" name="Slayt Numarası Yer Tutucusu 7"/>
          <p:cNvSpPr>
            <a:spLocks noGrp="1"/>
          </p:cNvSpPr>
          <p:nvPr>
            <p:ph type="sldNum" sz="quarter" idx="12"/>
          </p:nvPr>
        </p:nvSpPr>
        <p:spPr/>
        <p:txBody>
          <a:bodyPr/>
          <a:lstStyle/>
          <a:p>
            <a:fld id="{C9B310D9-9DCB-4ADC-A616-7797986C29EC}" type="slidenum">
              <a:rPr lang="tr-TR" smtClean="0"/>
              <a:pPr/>
              <a:t>19</a:t>
            </a:fld>
            <a:endParaRPr lang="tr-TR"/>
          </a:p>
        </p:txBody>
      </p:sp>
    </p:spTree>
    <p:extLst>
      <p:ext uri="{BB962C8B-B14F-4D97-AF65-F5344CB8AC3E}">
        <p14:creationId xmlns:p14="http://schemas.microsoft.com/office/powerpoint/2010/main" val="41873813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4690744" y="2636912"/>
            <a:ext cx="4201735" cy="3456548"/>
          </a:xfrm>
          <a:prstGeom prst="rect">
            <a:avLst/>
          </a:prstGeom>
          <a:noFill/>
          <a:ln w="28575" cmpd="sng">
            <a:solidFill>
              <a:schemeClr val="tx2">
                <a:lumMod val="50000"/>
              </a:schemeClr>
            </a:solidFill>
            <a:prstDash val="solid"/>
          </a:ln>
          <a:effectLst>
            <a:glow rad="63500">
              <a:schemeClr val="accent1">
                <a:satMod val="175000"/>
                <a:alpha val="40000"/>
              </a:schemeClr>
            </a:glo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461819" y="548680"/>
            <a:ext cx="8229600" cy="922114"/>
          </a:xfrm>
          <a:noFill/>
          <a:ln w="28575">
            <a:noFill/>
            <a:prstDash val="solid"/>
          </a:ln>
        </p:spPr>
        <p:txBody>
          <a:bodyPr>
            <a:noAutofit/>
          </a:bodyPr>
          <a:lstStyle/>
          <a:p>
            <a:pPr algn="ctr">
              <a:lnSpc>
                <a:spcPct val="115000"/>
              </a:lnSpc>
              <a:spcAft>
                <a:spcPts val="1000"/>
              </a:spcAft>
            </a:pPr>
            <a:r>
              <a:rPr lang="tr-TR" sz="3200" b="1" dirty="0">
                <a:latin typeface="Verdana" panose="020B0604030504040204"/>
                <a:ea typeface="Calibri" panose="020F0502020204030204"/>
                <a:cs typeface="Times New Roman" panose="02020603050405020304"/>
              </a:rPr>
              <a:t>PAZARLAMA VE  PERAKENDE </a:t>
            </a:r>
            <a:endParaRPr lang="tr-TR" sz="3200" dirty="0"/>
          </a:p>
        </p:txBody>
      </p:sp>
      <p:sp>
        <p:nvSpPr>
          <p:cNvPr id="5" name="İçerik Yer Tutucusu 4"/>
          <p:cNvSpPr>
            <a:spLocks noGrp="1"/>
          </p:cNvSpPr>
          <p:nvPr>
            <p:ph sz="half" idx="4294967295"/>
          </p:nvPr>
        </p:nvSpPr>
        <p:spPr>
          <a:xfrm>
            <a:off x="251520" y="2276872"/>
            <a:ext cx="4244280" cy="3816588"/>
          </a:xfrm>
          <a:prstGeom prst="rect">
            <a:avLst/>
          </a:prstGeom>
          <a:noFill/>
          <a:ln w="28575">
            <a:solidFill>
              <a:schemeClr val="tx2">
                <a:lumMod val="50000"/>
              </a:schemeClr>
            </a:solidFill>
          </a:ln>
          <a:effectLst>
            <a:glow rad="63500">
              <a:schemeClr val="accent1">
                <a:satMod val="175000"/>
                <a:alpha val="40000"/>
              </a:schemeClr>
            </a:glow>
          </a:effectLst>
          <a:scene3d>
            <a:camera prst="orthographicFront">
              <a:rot lat="0" lon="0" rev="0"/>
            </a:camera>
            <a:lightRig rig="glow" dir="t">
              <a:rot lat="0" lon="0" rev="14100000"/>
            </a:lightRig>
          </a:scene3d>
          <a:sp3d prstMaterial="softEdge">
            <a:bevelT w="127000" prst="artDeco"/>
          </a:sp3d>
        </p:spPr>
        <p:txBody>
          <a:bodyPr anchor="ctr">
            <a:noAutofit/>
          </a:bodyPr>
          <a:lstStyle/>
          <a:p>
            <a:pPr marL="0" indent="0">
              <a:buNone/>
              <a:tabLst>
                <a:tab pos="358775" algn="l"/>
              </a:tabLst>
            </a:pPr>
            <a:r>
              <a:rPr lang="tr-TR" sz="2800" dirty="0" smtClean="0">
                <a:latin typeface="Gill Sans MT Condensed" pitchFamily="34" charset="0"/>
                <a:ea typeface="Calibri" panose="020F0502020204030204"/>
                <a:cs typeface="Times New Roman" panose="02020603050405020304"/>
              </a:rPr>
              <a:t>Pazarlama </a:t>
            </a:r>
            <a:r>
              <a:rPr lang="tr-TR" sz="2800" dirty="0">
                <a:latin typeface="Gill Sans MT Condensed" pitchFamily="34" charset="0"/>
                <a:ea typeface="Calibri" panose="020F0502020204030204"/>
                <a:cs typeface="Times New Roman" panose="02020603050405020304"/>
              </a:rPr>
              <a:t>kavramında pazarlama faaliyetleri, daha üretim yapılmadan önce </a:t>
            </a:r>
            <a:r>
              <a:rPr lang="tr-TR" sz="2800" dirty="0" smtClean="0">
                <a:latin typeface="Gill Sans MT Condensed" pitchFamily="34" charset="0"/>
                <a:ea typeface="Calibri" panose="020F0502020204030204"/>
                <a:cs typeface="Times New Roman" panose="02020603050405020304"/>
              </a:rPr>
              <a:t>başlar, üretim </a:t>
            </a:r>
            <a:r>
              <a:rPr lang="tr-TR" sz="2800" dirty="0">
                <a:latin typeface="Gill Sans MT Condensed" pitchFamily="34" charset="0"/>
                <a:ea typeface="Calibri" panose="020F0502020204030204"/>
                <a:cs typeface="Times New Roman" panose="02020603050405020304"/>
              </a:rPr>
              <a:t>esnasında ve satış sonrası hizmetler şeklinde devam eder. </a:t>
            </a:r>
            <a:endParaRPr lang="tr-TR" sz="2800" dirty="0" smtClean="0">
              <a:latin typeface="Gill Sans MT Condensed" pitchFamily="34" charset="0"/>
              <a:ea typeface="Calibri" panose="020F0502020204030204"/>
              <a:cs typeface="Times New Roman" panose="02020603050405020304"/>
            </a:endParaRPr>
          </a:p>
        </p:txBody>
      </p:sp>
      <p:sp>
        <p:nvSpPr>
          <p:cNvPr id="3" name="Veri Yer Tutucusu 2"/>
          <p:cNvSpPr>
            <a:spLocks noGrp="1"/>
          </p:cNvSpPr>
          <p:nvPr>
            <p:ph type="dt" sz="half" idx="10"/>
          </p:nvPr>
        </p:nvSpPr>
        <p:spPr/>
        <p:txBody>
          <a:bodyPr/>
          <a:lstStyle/>
          <a:p>
            <a:fld id="{A514A346-65D8-4B66-9F25-E7E46AF1AA46}" type="datetime1">
              <a:rPr lang="tr-TR" smtClean="0"/>
              <a:t>13.05.2022</a:t>
            </a:fld>
            <a:endParaRPr lang="tr-TR"/>
          </a:p>
        </p:txBody>
      </p:sp>
      <p:sp>
        <p:nvSpPr>
          <p:cNvPr id="4" name="Altbilgi Yer Tutucusu 3"/>
          <p:cNvSpPr>
            <a:spLocks noGrp="1"/>
          </p:cNvSpPr>
          <p:nvPr>
            <p:ph type="ftr" sz="quarter" idx="11"/>
          </p:nvPr>
        </p:nvSpPr>
        <p:spPr/>
        <p:txBody>
          <a:bodyPr/>
          <a:lstStyle/>
          <a:p>
            <a:r>
              <a:rPr lang="tr-TR" smtClean="0"/>
              <a:t>PAZARLAMA VE PERAKENDE ALAN TANITIMI</a:t>
            </a:r>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2</a:t>
            </a:fld>
            <a:endParaRPr lang="tr-TR"/>
          </a:p>
        </p:txBody>
      </p:sp>
      <p:pic>
        <p:nvPicPr>
          <p:cNvPr id="6146" name="Picture 2" descr="E:\2021-2022 EĞİTİM ÖĞRETİM YILI\matlı tanıtım\resimler\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7415" y="2996952"/>
            <a:ext cx="3528392" cy="2808312"/>
          </a:xfrm>
          <a:prstGeom prst="rect">
            <a:avLst/>
          </a:prstGeom>
          <a:noFill/>
          <a:ln>
            <a:solidFill>
              <a:schemeClr val="tx2">
                <a:lumMod val="50000"/>
              </a:schemeClr>
            </a:solidFill>
          </a:ln>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4197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PAZARLAMA VE PERAKENDE ALANI MEZUNLARI</a:t>
            </a:r>
            <a:endParaRPr lang="tr-TR" dirty="0"/>
          </a:p>
        </p:txBody>
      </p:sp>
      <p:sp>
        <p:nvSpPr>
          <p:cNvPr id="3" name="İçerik Yer Tutucusu 2"/>
          <p:cNvSpPr>
            <a:spLocks noGrp="1"/>
          </p:cNvSpPr>
          <p:nvPr>
            <p:ph sz="quarter" idx="13"/>
          </p:nvPr>
        </p:nvSpPr>
        <p:spPr>
          <a:xfrm>
            <a:off x="2195736" y="2348880"/>
            <a:ext cx="4758296" cy="605792"/>
          </a:xfrm>
        </p:spPr>
        <p:txBody>
          <a:bodyPr>
            <a:normAutofit/>
          </a:bodyPr>
          <a:lstStyle/>
          <a:p>
            <a:pPr marL="0" indent="0">
              <a:buNone/>
            </a:pPr>
            <a:r>
              <a:rPr lang="tr-TR" b="1" dirty="0" smtClean="0">
                <a:effectLst>
                  <a:outerShdw blurRad="38100" dist="38100" dir="2700000" algn="tl">
                    <a:srgbClr val="000000">
                      <a:alpha val="43137"/>
                    </a:srgbClr>
                  </a:outerShdw>
                </a:effectLst>
              </a:rPr>
              <a:t>HİZMET VE SATIŞ İŞLEMLERİNDE</a:t>
            </a:r>
            <a:endParaRPr lang="tr-TR" b="1" dirty="0">
              <a:effectLst>
                <a:outerShdw blurRad="38100" dist="38100" dir="2700000" algn="tl">
                  <a:srgbClr val="000000">
                    <a:alpha val="43137"/>
                  </a:srgbClr>
                </a:outerShdw>
              </a:effectLst>
            </a:endParaRPr>
          </a:p>
        </p:txBody>
      </p:sp>
      <p:sp>
        <p:nvSpPr>
          <p:cNvPr id="5" name="Dikdörtgen 4"/>
          <p:cNvSpPr/>
          <p:nvPr/>
        </p:nvSpPr>
        <p:spPr>
          <a:xfrm>
            <a:off x="251520" y="2852936"/>
            <a:ext cx="4176464" cy="3312368"/>
          </a:xfrm>
          <a:prstGeom prst="rect">
            <a:avLst/>
          </a:prstGeom>
          <a:solidFill>
            <a:schemeClr val="bg1"/>
          </a:solidFill>
          <a:ln>
            <a:solidFill>
              <a:schemeClr val="bg2">
                <a:lumMod val="1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4706807" y="2852936"/>
            <a:ext cx="4176464" cy="3312368"/>
          </a:xfrm>
          <a:prstGeom prst="rect">
            <a:avLst/>
          </a:prstGeom>
          <a:solidFill>
            <a:schemeClr val="bg1"/>
          </a:solidFill>
          <a:ln>
            <a:solidFill>
              <a:schemeClr val="bg2">
                <a:lumMod val="1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122" name="Picture 2" descr="E:\2021-2022 EĞİTİM ÖĞRETİM YILI\matlı tanıtım\resimler\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140968"/>
            <a:ext cx="3600400" cy="2736304"/>
          </a:xfrm>
          <a:prstGeom prst="rect">
            <a:avLst/>
          </a:prstGeom>
          <a:noFill/>
          <a:ln>
            <a:solidFill>
              <a:schemeClr val="tx2">
                <a:lumMod val="50000"/>
              </a:schemeClr>
            </a:solidFill>
          </a:ln>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AutoShape 4" descr="http://localhost/karabaglarmeb/wp-content/uploads/2019/03/Resim16-1-300x16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9" y="3140968"/>
            <a:ext cx="3600400" cy="2736304"/>
          </a:xfrm>
          <a:prstGeom prst="rect">
            <a:avLst/>
          </a:prstGeom>
          <a:noFill/>
          <a:ln w="9525">
            <a:solidFill>
              <a:schemeClr val="tx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6" name="Veri Yer Tutucusu 5"/>
          <p:cNvSpPr>
            <a:spLocks noGrp="1"/>
          </p:cNvSpPr>
          <p:nvPr>
            <p:ph type="dt" sz="half" idx="10"/>
          </p:nvPr>
        </p:nvSpPr>
        <p:spPr/>
        <p:txBody>
          <a:bodyPr/>
          <a:lstStyle/>
          <a:p>
            <a:fld id="{2FA0A179-35CB-4ABB-BA0E-FA9E6E507BA8}" type="datetime1">
              <a:rPr lang="tr-TR" smtClean="0"/>
              <a:t>13.05.2022</a:t>
            </a:fld>
            <a:endParaRPr lang="tr-TR"/>
          </a:p>
        </p:txBody>
      </p:sp>
      <p:sp>
        <p:nvSpPr>
          <p:cNvPr id="8" name="Altbilgi Yer Tutucusu 7"/>
          <p:cNvSpPr>
            <a:spLocks noGrp="1"/>
          </p:cNvSpPr>
          <p:nvPr>
            <p:ph type="ftr" sz="quarter" idx="11"/>
          </p:nvPr>
        </p:nvSpPr>
        <p:spPr/>
        <p:txBody>
          <a:bodyPr/>
          <a:lstStyle/>
          <a:p>
            <a:r>
              <a:rPr lang="es-ES" smtClean="0"/>
              <a:t>PAZARLAMA VE PERAKENDE ALAN TANITIMI</a:t>
            </a:r>
            <a:endParaRPr lang="tr-TR"/>
          </a:p>
        </p:txBody>
      </p:sp>
      <p:sp>
        <p:nvSpPr>
          <p:cNvPr id="9" name="Slayt Numarası Yer Tutucusu 8"/>
          <p:cNvSpPr>
            <a:spLocks noGrp="1"/>
          </p:cNvSpPr>
          <p:nvPr>
            <p:ph type="sldNum" sz="quarter" idx="12"/>
          </p:nvPr>
        </p:nvSpPr>
        <p:spPr/>
        <p:txBody>
          <a:bodyPr/>
          <a:lstStyle/>
          <a:p>
            <a:fld id="{C9B310D9-9DCB-4ADC-A616-7797986C29EC}" type="slidenum">
              <a:rPr lang="tr-TR" smtClean="0"/>
              <a:pPr/>
              <a:t>20</a:t>
            </a:fld>
            <a:endParaRPr lang="tr-TR"/>
          </a:p>
        </p:txBody>
      </p:sp>
    </p:spTree>
    <p:extLst>
      <p:ext uri="{BB962C8B-B14F-4D97-AF65-F5344CB8AC3E}">
        <p14:creationId xmlns:p14="http://schemas.microsoft.com/office/powerpoint/2010/main" val="41873813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PAZARLAMA VE PERAKENDE ALANI</a:t>
            </a:r>
            <a:endParaRPr lang="tr-TR" sz="3600" dirty="0"/>
          </a:p>
        </p:txBody>
      </p:sp>
      <p:sp>
        <p:nvSpPr>
          <p:cNvPr id="5" name="Dikdörtgen 4"/>
          <p:cNvSpPr/>
          <p:nvPr/>
        </p:nvSpPr>
        <p:spPr>
          <a:xfrm>
            <a:off x="304651" y="2636911"/>
            <a:ext cx="8568952" cy="3528392"/>
          </a:xfrm>
          <a:prstGeom prst="rect">
            <a:avLst/>
          </a:prstGeom>
          <a:solidFill>
            <a:schemeClr val="bg1"/>
          </a:solidFill>
          <a:ln>
            <a:solidFill>
              <a:schemeClr val="bg2">
                <a:lumMod val="1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b="1" dirty="0">
              <a:solidFill>
                <a:schemeClr val="tx1"/>
              </a:solidFill>
              <a:effectLst>
                <a:outerShdw blurRad="38100" dist="38100" dir="2700000" algn="tl">
                  <a:srgbClr val="000000">
                    <a:alpha val="43137"/>
                  </a:srgbClr>
                </a:outerShdw>
              </a:effectLst>
            </a:endParaRPr>
          </a:p>
        </p:txBody>
      </p:sp>
      <p:sp>
        <p:nvSpPr>
          <p:cNvPr id="4" name="AutoShape 4" descr="http://localhost/karabaglarmeb/wp-content/uploads/2019/03/Resim16-1-300x16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Veri Yer Tutucusu 2"/>
          <p:cNvSpPr>
            <a:spLocks noGrp="1"/>
          </p:cNvSpPr>
          <p:nvPr>
            <p:ph type="dt" sz="half" idx="10"/>
          </p:nvPr>
        </p:nvSpPr>
        <p:spPr/>
        <p:txBody>
          <a:bodyPr/>
          <a:lstStyle/>
          <a:p>
            <a:fld id="{8EDDB092-9F57-4B13-9DD2-D37CAD4B769D}" type="datetime1">
              <a:rPr lang="tr-TR" smtClean="0"/>
              <a:t>13.05.2022</a:t>
            </a:fld>
            <a:endParaRPr lang="tr-TR"/>
          </a:p>
        </p:txBody>
      </p:sp>
      <p:sp>
        <p:nvSpPr>
          <p:cNvPr id="6" name="Altbilgi Yer Tutucusu 5"/>
          <p:cNvSpPr>
            <a:spLocks noGrp="1"/>
          </p:cNvSpPr>
          <p:nvPr>
            <p:ph type="ftr" sz="quarter" idx="11"/>
          </p:nvPr>
        </p:nvSpPr>
        <p:spPr/>
        <p:txBody>
          <a:bodyPr/>
          <a:lstStyle/>
          <a:p>
            <a:r>
              <a:rPr lang="es-ES" smtClean="0"/>
              <a:t>PAZARLAMA VE PERAKENDE ALAN TANITIMI</a:t>
            </a:r>
            <a:endParaRPr lang="tr-TR"/>
          </a:p>
        </p:txBody>
      </p:sp>
      <p:sp>
        <p:nvSpPr>
          <p:cNvPr id="7" name="Slayt Numarası Yer Tutucusu 6"/>
          <p:cNvSpPr>
            <a:spLocks noGrp="1"/>
          </p:cNvSpPr>
          <p:nvPr>
            <p:ph type="sldNum" sz="quarter" idx="12"/>
          </p:nvPr>
        </p:nvSpPr>
        <p:spPr/>
        <p:txBody>
          <a:bodyPr/>
          <a:lstStyle/>
          <a:p>
            <a:fld id="{C9B310D9-9DCB-4ADC-A616-7797986C29EC}" type="slidenum">
              <a:rPr lang="tr-TR" smtClean="0"/>
              <a:pPr/>
              <a:t>21</a:t>
            </a:fld>
            <a:endParaRPr lang="tr-TR"/>
          </a:p>
        </p:txBody>
      </p:sp>
      <p:sp>
        <p:nvSpPr>
          <p:cNvPr id="8" name="Dikdörtgen 7"/>
          <p:cNvSpPr/>
          <p:nvPr/>
        </p:nvSpPr>
        <p:spPr>
          <a:xfrm rot="445793">
            <a:off x="440344" y="3092448"/>
            <a:ext cx="4354280" cy="830997"/>
          </a:xfrm>
          <a:prstGeom prst="rect">
            <a:avLst/>
          </a:prstGeom>
          <a:noFill/>
          <a:effectLst>
            <a:glow rad="101600">
              <a:schemeClr val="accent2">
                <a:satMod val="175000"/>
                <a:alpha val="40000"/>
              </a:schemeClr>
            </a:glow>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2400" b="1" dirty="0" smtClean="0">
                <a:solidFill>
                  <a:srgbClr val="7030A0"/>
                </a:solidFill>
                <a:effectLst>
                  <a:glow rad="63500">
                    <a:schemeClr val="accent4">
                      <a:satMod val="175000"/>
                      <a:alpha val="40000"/>
                    </a:schemeClr>
                  </a:glow>
                  <a:outerShdw blurRad="38100" dist="38100" dir="2700000" algn="tl">
                    <a:srgbClr val="000000">
                      <a:alpha val="43137"/>
                    </a:srgbClr>
                  </a:outerShdw>
                </a:effectLst>
              </a:rPr>
              <a:t>Bir Meslek Bul Ve Hayatını Tutkuyla Tut.</a:t>
            </a:r>
            <a:endParaRPr lang="tr-TR" sz="2400" b="1" cap="none" spc="0" dirty="0">
              <a:ln w="11430"/>
              <a:solidFill>
                <a:srgbClr val="7030A0"/>
              </a:solidFill>
              <a:effectLst>
                <a:glow rad="63500">
                  <a:schemeClr val="accent4">
                    <a:satMod val="175000"/>
                    <a:alpha val="40000"/>
                  </a:schemeClr>
                </a:glow>
                <a:outerShdw blurRad="38100" dist="38100" dir="2700000" algn="tl">
                  <a:srgbClr val="000000">
                    <a:alpha val="43137"/>
                  </a:srgbClr>
                </a:outerShdw>
              </a:effectLst>
            </a:endParaRPr>
          </a:p>
        </p:txBody>
      </p:sp>
      <p:sp>
        <p:nvSpPr>
          <p:cNvPr id="9" name="Metin kutusu 8"/>
          <p:cNvSpPr txBox="1"/>
          <p:nvPr/>
        </p:nvSpPr>
        <p:spPr>
          <a:xfrm rot="20744999">
            <a:off x="457894" y="4370614"/>
            <a:ext cx="4782388" cy="1384995"/>
          </a:xfrm>
          <a:prstGeom prst="rect">
            <a:avLst/>
          </a:prstGeom>
          <a:noFill/>
        </p:spPr>
        <p:txBody>
          <a:bodyPr wrap="square" rtlCol="0">
            <a:spAutoFit/>
          </a:bodyPr>
          <a:lstStyle/>
          <a:p>
            <a:pPr algn="ctr"/>
            <a:r>
              <a:rPr lang="tr-TR" sz="2800" b="1" dirty="0">
                <a:ln>
                  <a:solidFill>
                    <a:schemeClr val="accent2">
                      <a:lumMod val="20000"/>
                      <a:lumOff val="80000"/>
                    </a:schemeClr>
                  </a:solidFill>
                </a:ln>
                <a:solidFill>
                  <a:srgbClr val="002060"/>
                </a:solidFill>
                <a:effectLst>
                  <a:glow rad="101600">
                    <a:schemeClr val="accent2">
                      <a:satMod val="175000"/>
                      <a:alpha val="40000"/>
                    </a:schemeClr>
                  </a:glow>
                  <a:outerShdw blurRad="38100" dist="38100" dir="2700000" algn="tl">
                    <a:srgbClr val="000000">
                      <a:alpha val="43137"/>
                    </a:srgbClr>
                  </a:outerShdw>
                </a:effectLst>
              </a:rPr>
              <a:t>Yeteneklerinizin ve dünyanın ihtiyaçlarının kesiştiği yerde; mesleğiniz yatıyor.</a:t>
            </a:r>
            <a:endParaRPr lang="tr-TR" sz="2800" b="1" dirty="0">
              <a:ln>
                <a:solidFill>
                  <a:schemeClr val="accent2">
                    <a:lumMod val="20000"/>
                    <a:lumOff val="80000"/>
                  </a:schemeClr>
                </a:solidFill>
              </a:ln>
              <a:solidFill>
                <a:srgbClr val="002060"/>
              </a:solidFill>
              <a:effectLst>
                <a:glow rad="101600">
                  <a:schemeClr val="accent2">
                    <a:satMod val="175000"/>
                    <a:alpha val="40000"/>
                  </a:schemeClr>
                </a:glow>
                <a:outerShdw blurRad="38100" dist="38100" dir="2700000" algn="tl">
                  <a:srgbClr val="000000">
                    <a:alpha val="43137"/>
                  </a:srgbClr>
                </a:outerShdw>
              </a:effectLst>
            </a:endParaRPr>
          </a:p>
        </p:txBody>
      </p:sp>
      <p:sp>
        <p:nvSpPr>
          <p:cNvPr id="11" name="Metin kutusu 10"/>
          <p:cNvSpPr txBox="1"/>
          <p:nvPr/>
        </p:nvSpPr>
        <p:spPr>
          <a:xfrm rot="564317">
            <a:off x="4677650" y="2923787"/>
            <a:ext cx="4191237" cy="954107"/>
          </a:xfrm>
          <a:prstGeom prst="rect">
            <a:avLst/>
          </a:prstGeom>
          <a:noFill/>
        </p:spPr>
        <p:txBody>
          <a:bodyPr wrap="square" rtlCol="0">
            <a:spAutoFit/>
          </a:bodyPr>
          <a:lstStyle/>
          <a:p>
            <a:r>
              <a:rPr lang="tr-TR" sz="2800" b="1" dirty="0">
                <a:ln>
                  <a:solidFill>
                    <a:schemeClr val="accent2">
                      <a:lumMod val="20000"/>
                      <a:lumOff val="80000"/>
                    </a:schemeClr>
                  </a:solidFill>
                </a:ln>
                <a:solidFill>
                  <a:schemeClr val="accent5">
                    <a:lumMod val="50000"/>
                  </a:schemeClr>
                </a:solidFill>
                <a:effectLst>
                  <a:glow rad="63500">
                    <a:schemeClr val="accent5">
                      <a:satMod val="175000"/>
                      <a:alpha val="40000"/>
                    </a:schemeClr>
                  </a:glow>
                  <a:outerShdw blurRad="38100" dist="38100" dir="2700000" algn="tl">
                    <a:srgbClr val="000000">
                      <a:alpha val="43137"/>
                    </a:srgbClr>
                  </a:outerShdw>
                </a:effectLst>
              </a:rPr>
              <a:t>Başarının sırrı mesleğinizi tatiliniz yapmaktır</a:t>
            </a:r>
            <a:r>
              <a:rPr lang="tr-TR" sz="2800" b="1" dirty="0" smtClean="0">
                <a:ln>
                  <a:solidFill>
                    <a:schemeClr val="accent2">
                      <a:lumMod val="20000"/>
                      <a:lumOff val="80000"/>
                    </a:schemeClr>
                  </a:solidFill>
                </a:ln>
                <a:solidFill>
                  <a:schemeClr val="accent5">
                    <a:lumMod val="50000"/>
                  </a:schemeClr>
                </a:solidFill>
                <a:effectLst>
                  <a:glow rad="63500">
                    <a:schemeClr val="accent5">
                      <a:satMod val="175000"/>
                      <a:alpha val="40000"/>
                    </a:schemeClr>
                  </a:glow>
                  <a:outerShdw blurRad="38100" dist="38100" dir="2700000" algn="tl">
                    <a:srgbClr val="000000">
                      <a:alpha val="43137"/>
                    </a:srgbClr>
                  </a:outerShdw>
                </a:effectLst>
              </a:rPr>
              <a:t>.</a:t>
            </a:r>
            <a:endParaRPr lang="tr-TR" sz="2800" b="1" dirty="0">
              <a:ln>
                <a:solidFill>
                  <a:schemeClr val="accent2">
                    <a:lumMod val="20000"/>
                    <a:lumOff val="80000"/>
                  </a:schemeClr>
                </a:solidFill>
              </a:ln>
              <a:solidFill>
                <a:schemeClr val="accent5">
                  <a:lumMod val="50000"/>
                </a:schemeClr>
              </a:solidFill>
              <a:effectLst>
                <a:glow rad="63500">
                  <a:schemeClr val="accent5">
                    <a:satMod val="175000"/>
                    <a:alpha val="40000"/>
                  </a:schemeClr>
                </a:glow>
                <a:outerShdw blurRad="38100" dist="38100" dir="2700000" algn="tl">
                  <a:srgbClr val="000000">
                    <a:alpha val="43137"/>
                  </a:srgbClr>
                </a:outerShdw>
              </a:effectLst>
            </a:endParaRPr>
          </a:p>
        </p:txBody>
      </p:sp>
      <p:sp>
        <p:nvSpPr>
          <p:cNvPr id="12" name="Metin kutusu 11"/>
          <p:cNvSpPr txBox="1"/>
          <p:nvPr/>
        </p:nvSpPr>
        <p:spPr>
          <a:xfrm rot="20619713">
            <a:off x="4878872" y="4425845"/>
            <a:ext cx="4229699" cy="954107"/>
          </a:xfrm>
          <a:prstGeom prst="rect">
            <a:avLst/>
          </a:prstGeom>
          <a:noFill/>
        </p:spPr>
        <p:txBody>
          <a:bodyPr wrap="square" rtlCol="0">
            <a:spAutoFit/>
          </a:bodyPr>
          <a:lstStyle/>
          <a:p>
            <a:r>
              <a:rPr lang="tr-TR" sz="2800" b="1" dirty="0">
                <a:solidFill>
                  <a:schemeClr val="accent2">
                    <a:lumMod val="50000"/>
                  </a:schemeClr>
                </a:solidFill>
                <a:effectLst>
                  <a:glow rad="139700">
                    <a:schemeClr val="accent4">
                      <a:satMod val="175000"/>
                      <a:alpha val="40000"/>
                    </a:schemeClr>
                  </a:glow>
                  <a:outerShdw blurRad="38100" dist="38100" dir="2700000" algn="tl">
                    <a:srgbClr val="000000">
                      <a:alpha val="43137"/>
                    </a:srgbClr>
                  </a:outerShdw>
                </a:effectLst>
              </a:rPr>
              <a:t>Mükemmellik arayışı insanın doğru </a:t>
            </a:r>
            <a:r>
              <a:rPr lang="tr-TR" sz="2800" b="1" dirty="0" smtClean="0">
                <a:solidFill>
                  <a:schemeClr val="accent2">
                    <a:lumMod val="50000"/>
                  </a:schemeClr>
                </a:solidFill>
                <a:effectLst>
                  <a:glow rad="139700">
                    <a:schemeClr val="accent4">
                      <a:satMod val="175000"/>
                      <a:alpha val="40000"/>
                    </a:schemeClr>
                  </a:glow>
                  <a:outerShdw blurRad="38100" dist="38100" dir="2700000" algn="tl">
                    <a:srgbClr val="000000">
                      <a:alpha val="43137"/>
                    </a:srgbClr>
                  </a:outerShdw>
                </a:effectLst>
              </a:rPr>
              <a:t>mesleğidir</a:t>
            </a:r>
            <a:endParaRPr lang="tr-TR" sz="2800" b="1" dirty="0">
              <a:solidFill>
                <a:schemeClr val="accent2">
                  <a:lumMod val="50000"/>
                </a:schemeClr>
              </a:solidFill>
              <a:effectLst>
                <a:glow rad="139700">
                  <a:schemeClr val="accent4">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302742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PAZARLAMA VE PERAKENDE ALANI</a:t>
            </a:r>
            <a:endParaRPr lang="tr-TR" sz="3600" dirty="0"/>
          </a:p>
        </p:txBody>
      </p:sp>
      <p:sp>
        <p:nvSpPr>
          <p:cNvPr id="5" name="Dikdörtgen 4"/>
          <p:cNvSpPr/>
          <p:nvPr/>
        </p:nvSpPr>
        <p:spPr>
          <a:xfrm>
            <a:off x="251520" y="2636912"/>
            <a:ext cx="8568952" cy="3528392"/>
          </a:xfrm>
          <a:prstGeom prst="rect">
            <a:avLst/>
          </a:prstGeom>
          <a:solidFill>
            <a:schemeClr val="bg1"/>
          </a:solidFill>
          <a:ln>
            <a:solidFill>
              <a:schemeClr val="bg2">
                <a:lumMod val="1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utoShape 4" descr="http://localhost/karabaglarmeb/wp-content/uploads/2019/03/Resim16-1-300x16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 name="Resim 9" descr="Ekran Kırpma"/>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611560" y="3068960"/>
            <a:ext cx="7776864" cy="2736304"/>
          </a:xfrm>
          <a:prstGeom prst="snip2DiagRect">
            <a:avLst/>
          </a:prstGeom>
          <a:solidFill>
            <a:srgbClr val="FFFFFF">
              <a:shade val="85000"/>
            </a:srgbClr>
          </a:solidFill>
          <a:ln w="88900" cap="sq">
            <a:solidFill>
              <a:srgbClr val="FFFFFF"/>
            </a:solidFill>
            <a:miter lim="800000"/>
          </a:ln>
          <a:effectLst>
            <a:glow rad="101600">
              <a:schemeClr val="accent1">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Veri Yer Tutucusu 2"/>
          <p:cNvSpPr>
            <a:spLocks noGrp="1"/>
          </p:cNvSpPr>
          <p:nvPr>
            <p:ph type="dt" sz="half" idx="10"/>
          </p:nvPr>
        </p:nvSpPr>
        <p:spPr/>
        <p:txBody>
          <a:bodyPr/>
          <a:lstStyle/>
          <a:p>
            <a:fld id="{8EDDB092-9F57-4B13-9DD2-D37CAD4B769D}" type="datetime1">
              <a:rPr lang="tr-TR" smtClean="0"/>
              <a:t>13.05.2022</a:t>
            </a:fld>
            <a:endParaRPr lang="tr-TR"/>
          </a:p>
        </p:txBody>
      </p:sp>
      <p:sp>
        <p:nvSpPr>
          <p:cNvPr id="6" name="Altbilgi Yer Tutucusu 5"/>
          <p:cNvSpPr>
            <a:spLocks noGrp="1"/>
          </p:cNvSpPr>
          <p:nvPr>
            <p:ph type="ftr" sz="quarter" idx="11"/>
          </p:nvPr>
        </p:nvSpPr>
        <p:spPr/>
        <p:txBody>
          <a:bodyPr/>
          <a:lstStyle/>
          <a:p>
            <a:r>
              <a:rPr lang="es-ES" smtClean="0"/>
              <a:t>PAZARLAMA VE PERAKENDE ALAN TANITIMI</a:t>
            </a:r>
            <a:endParaRPr lang="tr-TR"/>
          </a:p>
        </p:txBody>
      </p:sp>
      <p:sp>
        <p:nvSpPr>
          <p:cNvPr id="7" name="Slayt Numarası Yer Tutucusu 6"/>
          <p:cNvSpPr>
            <a:spLocks noGrp="1"/>
          </p:cNvSpPr>
          <p:nvPr>
            <p:ph type="sldNum" sz="quarter" idx="12"/>
          </p:nvPr>
        </p:nvSpPr>
        <p:spPr/>
        <p:txBody>
          <a:bodyPr/>
          <a:lstStyle/>
          <a:p>
            <a:fld id="{C9B310D9-9DCB-4ADC-A616-7797986C29EC}" type="slidenum">
              <a:rPr lang="tr-TR" smtClean="0"/>
              <a:pPr/>
              <a:t>22</a:t>
            </a:fld>
            <a:endParaRPr lang="tr-TR"/>
          </a:p>
        </p:txBody>
      </p:sp>
    </p:spTree>
    <p:extLst>
      <p:ext uri="{BB962C8B-B14F-4D97-AF65-F5344CB8AC3E}">
        <p14:creationId xmlns:p14="http://schemas.microsoft.com/office/powerpoint/2010/main" val="17316413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PAZARLAMA VE PERAKENDE ALANI</a:t>
            </a:r>
            <a:endParaRPr lang="tr-TR" sz="3600" dirty="0"/>
          </a:p>
        </p:txBody>
      </p:sp>
      <p:sp>
        <p:nvSpPr>
          <p:cNvPr id="5" name="Dikdörtgen 4"/>
          <p:cNvSpPr/>
          <p:nvPr/>
        </p:nvSpPr>
        <p:spPr>
          <a:xfrm>
            <a:off x="251520" y="2636912"/>
            <a:ext cx="8568952" cy="3600400"/>
          </a:xfrm>
          <a:prstGeom prst="rect">
            <a:avLst/>
          </a:prstGeom>
          <a:solidFill>
            <a:schemeClr val="bg1"/>
          </a:solidFill>
          <a:ln>
            <a:solidFill>
              <a:schemeClr val="bg2">
                <a:lumMod val="1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utoShape 4" descr="http://localhost/karabaglarmeb/wp-content/uploads/2019/03/Resim16-1-300x16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 name="Resim 7" descr="Ekran Kırpma"/>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275856" y="3068960"/>
            <a:ext cx="5184576" cy="2808312"/>
          </a:xfrm>
          <a:prstGeom prst="round2DiagRect">
            <a:avLst>
              <a:gd name="adj1" fmla="val 16667"/>
              <a:gd name="adj2" fmla="val 0"/>
            </a:avLst>
          </a:prstGeom>
          <a:ln w="88900" cap="sq">
            <a:solidFill>
              <a:srgbClr val="FFFFFF"/>
            </a:solidFill>
            <a:miter lim="800000"/>
          </a:ln>
          <a:effectLst>
            <a:glow rad="139700">
              <a:schemeClr val="accent1">
                <a:satMod val="175000"/>
                <a:alpha val="40000"/>
              </a:schemeClr>
            </a:glow>
            <a:outerShdw blurRad="254000" algn="tl" rotWithShape="0">
              <a:srgbClr val="000000">
                <a:alpha val="43000"/>
              </a:srgbClr>
            </a:outerShdw>
          </a:effectLst>
        </p:spPr>
      </p:pic>
      <p:sp>
        <p:nvSpPr>
          <p:cNvPr id="3" name="Veri Yer Tutucusu 2"/>
          <p:cNvSpPr>
            <a:spLocks noGrp="1"/>
          </p:cNvSpPr>
          <p:nvPr>
            <p:ph type="dt" sz="half" idx="10"/>
          </p:nvPr>
        </p:nvSpPr>
        <p:spPr/>
        <p:txBody>
          <a:bodyPr/>
          <a:lstStyle/>
          <a:p>
            <a:fld id="{4ABA3304-5C81-4F3D-8596-DEF5429DFAD4}" type="datetime1">
              <a:rPr lang="tr-TR" smtClean="0"/>
              <a:t>13.05.2022</a:t>
            </a:fld>
            <a:endParaRPr lang="tr-TR"/>
          </a:p>
        </p:txBody>
      </p:sp>
      <p:sp>
        <p:nvSpPr>
          <p:cNvPr id="6" name="Altbilgi Yer Tutucusu 5"/>
          <p:cNvSpPr>
            <a:spLocks noGrp="1"/>
          </p:cNvSpPr>
          <p:nvPr>
            <p:ph type="ftr" sz="quarter" idx="11"/>
          </p:nvPr>
        </p:nvSpPr>
        <p:spPr/>
        <p:txBody>
          <a:bodyPr/>
          <a:lstStyle/>
          <a:p>
            <a:r>
              <a:rPr lang="es-ES" smtClean="0"/>
              <a:t>PAZARLAMA VE PERAKENDE ALAN TANITIMI</a:t>
            </a:r>
            <a:endParaRPr lang="tr-TR"/>
          </a:p>
        </p:txBody>
      </p:sp>
      <p:sp>
        <p:nvSpPr>
          <p:cNvPr id="7" name="Slayt Numarası Yer Tutucusu 6"/>
          <p:cNvSpPr>
            <a:spLocks noGrp="1"/>
          </p:cNvSpPr>
          <p:nvPr>
            <p:ph type="sldNum" sz="quarter" idx="12"/>
          </p:nvPr>
        </p:nvSpPr>
        <p:spPr/>
        <p:txBody>
          <a:bodyPr/>
          <a:lstStyle/>
          <a:p>
            <a:fld id="{C9B310D9-9DCB-4ADC-A616-7797986C29EC}" type="slidenum">
              <a:rPr lang="tr-TR" smtClean="0"/>
              <a:pPr/>
              <a:t>23</a:t>
            </a:fld>
            <a:endParaRPr lang="tr-T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59" y="3068960"/>
            <a:ext cx="2229123" cy="2825824"/>
          </a:xfrm>
          <a:prstGeom prst="round2DiagRect">
            <a:avLst>
              <a:gd name="adj1" fmla="val 16667"/>
              <a:gd name="adj2" fmla="val 0"/>
            </a:avLst>
          </a:prstGeom>
          <a:ln w="88900" cap="sq">
            <a:solidFill>
              <a:srgbClr val="FFFFFF"/>
            </a:solidFill>
            <a:miter lim="800000"/>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ikdörtgen 8"/>
          <p:cNvSpPr/>
          <p:nvPr/>
        </p:nvSpPr>
        <p:spPr>
          <a:xfrm rot="21159257">
            <a:off x="371592" y="1523074"/>
            <a:ext cx="8540787" cy="889424"/>
          </a:xfrm>
          <a:prstGeom prst="rect">
            <a:avLst/>
          </a:prstGeom>
          <a:noFill/>
        </p:spPr>
        <p:txBody>
          <a:bodyPr wrap="square" lIns="91440" tIns="45720" rIns="91440" bIns="45720">
            <a:prstTxWarp prst="textStop">
              <a:avLst/>
            </a:prstTxWarp>
            <a:spAutoFit/>
          </a:bodyPr>
          <a:lstStyle/>
          <a:p>
            <a:pPr algn="ctr"/>
            <a:r>
              <a:rPr lang="tr-TR" sz="2800" dirty="0">
                <a:ln w="28575">
                  <a:solidFill>
                    <a:srgbClr val="C00000"/>
                  </a:solidFill>
                </a:ln>
                <a:solidFill>
                  <a:srgbClr val="CC99FF"/>
                </a:solidFill>
              </a:rPr>
              <a:t>Mesleğinizi Tatile dönüştürün ve tek bir gün çalışmak </a:t>
            </a:r>
            <a:r>
              <a:rPr lang="tr-TR" sz="2800" dirty="0" smtClean="0">
                <a:ln w="28575">
                  <a:solidFill>
                    <a:srgbClr val="C00000"/>
                  </a:solidFill>
                </a:ln>
                <a:solidFill>
                  <a:srgbClr val="CC99FF"/>
                </a:solidFill>
              </a:rPr>
              <a:t>  zorunda kalmayacaksınız</a:t>
            </a:r>
            <a:endParaRPr lang="tr-TR" sz="2800" b="1" cap="none" spc="0" dirty="0">
              <a:ln w="28575">
                <a:solidFill>
                  <a:srgbClr val="C00000"/>
                </a:solidFill>
              </a:ln>
              <a:solidFill>
                <a:srgbClr val="CC99FF"/>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24961441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4690744" y="2708920"/>
            <a:ext cx="4201735" cy="3384540"/>
          </a:xfrm>
          <a:prstGeom prst="rect">
            <a:avLst/>
          </a:prstGeom>
          <a:noFill/>
          <a:ln w="28575" cmpd="sng">
            <a:solidFill>
              <a:schemeClr val="accent1">
                <a:shade val="50000"/>
              </a:schemeClr>
            </a:solidFill>
            <a:prstDash val="solid"/>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İçerik Yer Tutucusu 4"/>
          <p:cNvSpPr>
            <a:spLocks noGrp="1"/>
          </p:cNvSpPr>
          <p:nvPr>
            <p:ph sz="half" idx="4294967295"/>
          </p:nvPr>
        </p:nvSpPr>
        <p:spPr>
          <a:xfrm>
            <a:off x="251520" y="2204864"/>
            <a:ext cx="4244280" cy="3888596"/>
          </a:xfrm>
          <a:prstGeom prst="rect">
            <a:avLst/>
          </a:prstGeom>
          <a:noFill/>
          <a:ln w="28575">
            <a:solidFill>
              <a:schemeClr val="accent1">
                <a:lumMod val="75000"/>
              </a:schemeClr>
            </a:solidFill>
          </a:ln>
          <a:effectLst>
            <a:glow rad="63500">
              <a:schemeClr val="accent1">
                <a:satMod val="175000"/>
                <a:alpha val="40000"/>
              </a:schemeClr>
            </a:glow>
          </a:effectLst>
        </p:spPr>
        <p:txBody>
          <a:bodyPr anchor="ctr">
            <a:noAutofit/>
          </a:bodyPr>
          <a:lstStyle/>
          <a:p>
            <a:pPr marL="0" indent="0">
              <a:buNone/>
              <a:tabLst>
                <a:tab pos="358775" algn="l"/>
              </a:tabLst>
            </a:pPr>
            <a:r>
              <a:rPr lang="tr-TR" dirty="0" smtClean="0">
                <a:effectLst>
                  <a:outerShdw blurRad="38100" dist="38100" dir="2700000" algn="tl">
                    <a:srgbClr val="000000">
                      <a:alpha val="43137"/>
                    </a:srgbClr>
                  </a:outerShdw>
                </a:effectLst>
                <a:latin typeface="Gill Sans MT Condensed" pitchFamily="34" charset="0"/>
                <a:ea typeface="Calibri" panose="020F0502020204030204"/>
                <a:cs typeface="Times New Roman" panose="02020603050405020304"/>
              </a:rPr>
              <a:t>	Bütün </a:t>
            </a:r>
            <a:r>
              <a:rPr lang="tr-TR" dirty="0">
                <a:effectLst>
                  <a:outerShdw blurRad="38100" dist="38100" dir="2700000" algn="tl">
                    <a:srgbClr val="000000">
                      <a:alpha val="43137"/>
                    </a:srgbClr>
                  </a:outerShdw>
                </a:effectLst>
                <a:latin typeface="Gill Sans MT Condensed" pitchFamily="34" charset="0"/>
                <a:ea typeface="Calibri" panose="020F0502020204030204"/>
                <a:cs typeface="Times New Roman" panose="02020603050405020304"/>
              </a:rPr>
              <a:t>işletmelerin ana hedefi kâr sa</a:t>
            </a:r>
            <a:r>
              <a:rPr lang="tr-TR" dirty="0">
                <a:effectLst>
                  <a:outerShdw blurRad="38100" dist="38100" dir="2700000" algn="tl">
                    <a:srgbClr val="000000">
                      <a:alpha val="43137"/>
                    </a:srgbClr>
                  </a:outerShdw>
                </a:effectLst>
                <a:latin typeface="Centaur" pitchFamily="18" charset="0"/>
                <a:ea typeface="Calibri" panose="020F0502020204030204"/>
                <a:cs typeface="Times New Roman" panose="02020603050405020304"/>
              </a:rPr>
              <a:t>ğ</a:t>
            </a:r>
            <a:r>
              <a:rPr lang="tr-TR" dirty="0">
                <a:effectLst>
                  <a:outerShdw blurRad="38100" dist="38100" dir="2700000" algn="tl">
                    <a:srgbClr val="000000">
                      <a:alpha val="43137"/>
                    </a:srgbClr>
                  </a:outerShdw>
                </a:effectLst>
                <a:latin typeface="Gill Sans MT Condensed" pitchFamily="34" charset="0"/>
                <a:ea typeface="Calibri" panose="020F0502020204030204"/>
                <a:cs typeface="Times New Roman" panose="02020603050405020304"/>
              </a:rPr>
              <a:t>lamaktır</a:t>
            </a:r>
            <a:r>
              <a:rPr lang="tr-TR" dirty="0" smtClean="0">
                <a:effectLst>
                  <a:outerShdw blurRad="38100" dist="38100" dir="2700000" algn="tl">
                    <a:srgbClr val="000000">
                      <a:alpha val="43137"/>
                    </a:srgbClr>
                  </a:outerShdw>
                </a:effectLst>
                <a:latin typeface="Gill Sans MT Condensed" pitchFamily="34" charset="0"/>
                <a:ea typeface="Calibri" panose="020F0502020204030204"/>
                <a:cs typeface="Times New Roman" panose="02020603050405020304"/>
              </a:rPr>
              <a:t>.</a:t>
            </a:r>
          </a:p>
          <a:p>
            <a:pPr marL="0" indent="0">
              <a:buNone/>
              <a:tabLst>
                <a:tab pos="358775" algn="l"/>
              </a:tabLst>
            </a:pPr>
            <a:endParaRPr lang="tr-TR" sz="100" dirty="0" smtClean="0">
              <a:effectLst>
                <a:outerShdw blurRad="38100" dist="38100" dir="2700000" algn="tl">
                  <a:srgbClr val="000000">
                    <a:alpha val="43137"/>
                  </a:srgbClr>
                </a:outerShdw>
              </a:effectLst>
              <a:latin typeface="Gill Sans MT Condensed" pitchFamily="34" charset="0"/>
              <a:ea typeface="Calibri" panose="020F0502020204030204"/>
              <a:cs typeface="Times New Roman" panose="02020603050405020304"/>
            </a:endParaRPr>
          </a:p>
          <a:p>
            <a:pPr marL="88900" indent="0">
              <a:buNone/>
              <a:tabLst>
                <a:tab pos="358775" algn="l"/>
              </a:tabLst>
            </a:pPr>
            <a:r>
              <a:rPr lang="tr-TR" dirty="0" smtClean="0">
                <a:effectLst>
                  <a:outerShdw blurRad="38100" dist="38100" dir="2700000" algn="tl">
                    <a:srgbClr val="000000">
                      <a:alpha val="43137"/>
                    </a:srgbClr>
                  </a:outerShdw>
                </a:effectLst>
                <a:latin typeface="Gill Sans MT Condensed" pitchFamily="34" charset="0"/>
                <a:ea typeface="Calibri" panose="020F0502020204030204"/>
                <a:cs typeface="Times New Roman" panose="02020603050405020304"/>
              </a:rPr>
              <a:t>	Bu durumun gerçekleşmesi, </a:t>
            </a:r>
            <a:r>
              <a:rPr lang="tr-TR" dirty="0">
                <a:effectLst>
                  <a:outerShdw blurRad="38100" dist="38100" dir="2700000" algn="tl">
                    <a:srgbClr val="000000">
                      <a:alpha val="43137"/>
                    </a:srgbClr>
                  </a:outerShdw>
                </a:effectLst>
                <a:latin typeface="Gill Sans MT Condensed" pitchFamily="34" charset="0"/>
                <a:ea typeface="Calibri" panose="020F0502020204030204"/>
                <a:cs typeface="Times New Roman" panose="02020603050405020304"/>
              </a:rPr>
              <a:t>iyi bir pazarlama faaliyetinin </a:t>
            </a:r>
            <a:r>
              <a:rPr lang="tr-TR" dirty="0" smtClean="0">
                <a:effectLst>
                  <a:outerShdw blurRad="38100" dist="38100" dir="2700000" algn="tl">
                    <a:srgbClr val="000000">
                      <a:alpha val="43137"/>
                    </a:srgbClr>
                  </a:outerShdw>
                </a:effectLst>
                <a:latin typeface="Gill Sans MT Condensed" pitchFamily="34" charset="0"/>
                <a:ea typeface="Calibri" panose="020F0502020204030204"/>
                <a:cs typeface="Times New Roman" panose="02020603050405020304"/>
              </a:rPr>
              <a:t>nitelikli bir pazarlama elemanlarına sahip olmasıyla gerçekleşmektedir</a:t>
            </a:r>
            <a:r>
              <a:rPr lang="tr-TR" sz="3200" dirty="0" smtClean="0">
                <a:effectLst>
                  <a:outerShdw blurRad="38100" dist="38100" dir="2700000" algn="tl">
                    <a:srgbClr val="000000">
                      <a:alpha val="43137"/>
                    </a:srgbClr>
                  </a:outerShdw>
                </a:effectLst>
                <a:latin typeface="Gill Sans MT Condensed" pitchFamily="34" charset="0"/>
                <a:ea typeface="Calibri" panose="020F0502020204030204"/>
                <a:cs typeface="Times New Roman" panose="02020603050405020304"/>
              </a:rPr>
              <a:t>.</a:t>
            </a:r>
          </a:p>
        </p:txBody>
      </p:sp>
      <p:sp>
        <p:nvSpPr>
          <p:cNvPr id="3" name="Veri Yer Tutucusu 2"/>
          <p:cNvSpPr>
            <a:spLocks noGrp="1"/>
          </p:cNvSpPr>
          <p:nvPr>
            <p:ph type="dt" sz="half" idx="10"/>
          </p:nvPr>
        </p:nvSpPr>
        <p:spPr/>
        <p:txBody>
          <a:bodyPr/>
          <a:lstStyle/>
          <a:p>
            <a:fld id="{CCCA1A1A-D7AE-4E4B-9A4A-26B3D50C8D99}" type="datetime1">
              <a:rPr lang="tr-TR" smtClean="0"/>
              <a:t>13.05.2022</a:t>
            </a:fld>
            <a:endParaRPr lang="tr-TR"/>
          </a:p>
        </p:txBody>
      </p:sp>
      <p:sp>
        <p:nvSpPr>
          <p:cNvPr id="4" name="Altbilgi Yer Tutucusu 3"/>
          <p:cNvSpPr>
            <a:spLocks noGrp="1"/>
          </p:cNvSpPr>
          <p:nvPr>
            <p:ph type="ftr" sz="quarter" idx="11"/>
          </p:nvPr>
        </p:nvSpPr>
        <p:spPr/>
        <p:txBody>
          <a:bodyPr/>
          <a:lstStyle/>
          <a:p>
            <a:r>
              <a:rPr lang="tr-TR" dirty="0" smtClean="0"/>
              <a:t>PAZARLAMA VE PERAKENDE ALAN TANITIMI</a:t>
            </a:r>
            <a:endParaRPr lang="tr-TR" dirty="0"/>
          </a:p>
        </p:txBody>
      </p:sp>
      <p:sp>
        <p:nvSpPr>
          <p:cNvPr id="6" name="Slayt Numarası Yer Tutucusu 5"/>
          <p:cNvSpPr>
            <a:spLocks noGrp="1"/>
          </p:cNvSpPr>
          <p:nvPr>
            <p:ph type="sldNum" sz="quarter" idx="12"/>
          </p:nvPr>
        </p:nvSpPr>
        <p:spPr/>
        <p:txBody>
          <a:bodyPr/>
          <a:lstStyle/>
          <a:p>
            <a:fld id="{F302176B-0E47-46AC-8F43-DAB4B8A37D06}" type="slidenum">
              <a:rPr lang="tr-TR" smtClean="0"/>
              <a:t>3</a:t>
            </a:fld>
            <a:endParaRPr lang="tr-TR"/>
          </a:p>
        </p:txBody>
      </p:sp>
      <p:pic>
        <p:nvPicPr>
          <p:cNvPr id="9" name="Picture 4"/>
          <p:cNvPicPr>
            <a:picLocks noGrp="1" noChangeAspect="1" noChangeArrowheads="1"/>
          </p:cNvPicPr>
          <p:nvPr>
            <p:ph sz="half" idx="4294967295"/>
          </p:nvPr>
        </p:nvPicPr>
        <p:blipFill rotWithShape="1">
          <a:blip r:embed="rId2">
            <a:extLst>
              <a:ext uri="{28A0092B-C50C-407E-A947-70E740481C1C}">
                <a14:useLocalDpi xmlns:a14="http://schemas.microsoft.com/office/drawing/2010/main" val="0"/>
              </a:ext>
            </a:extLst>
          </a:blip>
          <a:srcRect t="29056"/>
          <a:stretch/>
        </p:blipFill>
        <p:spPr bwMode="auto">
          <a:xfrm>
            <a:off x="5076056" y="2996952"/>
            <a:ext cx="3456384" cy="2808312"/>
          </a:xfrm>
          <a:prstGeom prst="rect">
            <a:avLst/>
          </a:prstGeom>
          <a:noFill/>
          <a:ln w="9525">
            <a:solidFill>
              <a:schemeClr val="tx1"/>
            </a:solidFill>
            <a:miter lim="800000"/>
            <a:headEnd/>
            <a:tailEnd/>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2" name="Başlık 1"/>
          <p:cNvSpPr txBox="1">
            <a:spLocks/>
          </p:cNvSpPr>
          <p:nvPr/>
        </p:nvSpPr>
        <p:spPr>
          <a:xfrm>
            <a:off x="461819" y="548680"/>
            <a:ext cx="8070621" cy="922114"/>
          </a:xfrm>
          <a:prstGeom prst="rect">
            <a:avLst/>
          </a:prstGeom>
          <a:noFill/>
          <a:ln w="28575">
            <a:noFill/>
            <a:prstDash val="solid"/>
          </a:ln>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15000"/>
              </a:lnSpc>
              <a:spcAft>
                <a:spcPts val="1000"/>
              </a:spcAft>
            </a:pPr>
            <a:r>
              <a:rPr lang="tr-TR" sz="3200" b="1" dirty="0" smtClean="0">
                <a:latin typeface="Verdana" panose="020B0604030504040204"/>
                <a:ea typeface="Calibri" panose="020F0502020204030204"/>
                <a:cs typeface="Times New Roman" panose="02020603050405020304"/>
              </a:rPr>
              <a:t>PAZARLAMA VE  PERAKENDE</a:t>
            </a:r>
            <a:endParaRPr lang="tr-TR" sz="3200" dirty="0"/>
          </a:p>
        </p:txBody>
      </p:sp>
    </p:spTree>
    <p:extLst>
      <p:ext uri="{BB962C8B-B14F-4D97-AF65-F5344CB8AC3E}">
        <p14:creationId xmlns:p14="http://schemas.microsoft.com/office/powerpoint/2010/main" val="21940088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7"/>
          <p:cNvSpPr>
            <a:spLocks noGrp="1"/>
          </p:cNvSpPr>
          <p:nvPr>
            <p:ph idx="1"/>
          </p:nvPr>
        </p:nvSpPr>
        <p:spPr>
          <a:xfrm>
            <a:off x="251520" y="2636912"/>
            <a:ext cx="8640960" cy="3456384"/>
          </a:xfrm>
          <a:noFill/>
          <a:ln w="12700">
            <a:solidFill>
              <a:schemeClr val="tx2">
                <a:lumMod val="50000"/>
              </a:schemeClr>
            </a:solidFill>
          </a:ln>
          <a:effectLst>
            <a:glow rad="63500">
              <a:schemeClr val="accent1">
                <a:satMod val="175000"/>
                <a:alpha val="40000"/>
              </a:schemeClr>
            </a:glow>
          </a:effectLst>
        </p:spPr>
        <p:txBody>
          <a:bodyPr anchor="ctr">
            <a:normAutofit fontScale="92500" lnSpcReduction="10000"/>
          </a:bodyPr>
          <a:lstStyle/>
          <a:p>
            <a:pPr algn="just"/>
            <a:r>
              <a:rPr lang="tr-TR" sz="3600" dirty="0" smtClean="0">
                <a:effectLst>
                  <a:outerShdw blurRad="38100" dist="38100" dir="2700000" algn="tl">
                    <a:srgbClr val="000000">
                      <a:alpha val="43137"/>
                    </a:srgbClr>
                  </a:outerShdw>
                </a:effectLst>
              </a:rPr>
              <a:t>Pazarlama ve Perakende </a:t>
            </a:r>
            <a:r>
              <a:rPr lang="tr-TR" sz="3600" dirty="0">
                <a:effectLst>
                  <a:outerShdw blurRad="38100" dist="38100" dir="2700000" algn="tl">
                    <a:srgbClr val="000000">
                      <a:alpha val="43137"/>
                    </a:srgbClr>
                  </a:outerShdw>
                </a:effectLst>
              </a:rPr>
              <a:t>Alanı, </a:t>
            </a:r>
            <a:r>
              <a:rPr lang="tr-TR" sz="3600" dirty="0" smtClean="0">
                <a:effectLst>
                  <a:outerShdw blurRad="38100" dist="38100" dir="2700000" algn="tl">
                    <a:srgbClr val="000000">
                      <a:alpha val="43137"/>
                    </a:srgbClr>
                  </a:outerShdw>
                </a:effectLst>
              </a:rPr>
              <a:t>piyasada kök salmış, güçlü firmaların gelişimine önem verdiği bir meslek  grubudur. </a:t>
            </a:r>
            <a:endParaRPr lang="tr-TR" sz="3600" dirty="0">
              <a:effectLst>
                <a:outerShdw blurRad="38100" dist="38100" dir="2700000" algn="tl">
                  <a:srgbClr val="000000">
                    <a:alpha val="43137"/>
                  </a:srgbClr>
                </a:outerShdw>
              </a:effectLst>
            </a:endParaRPr>
          </a:p>
          <a:p>
            <a:pPr algn="just"/>
            <a:r>
              <a:rPr lang="tr-TR" sz="3600" dirty="0">
                <a:effectLst>
                  <a:outerShdw blurRad="38100" dist="38100" dir="2700000" algn="tl">
                    <a:srgbClr val="000000">
                      <a:alpha val="43137"/>
                    </a:srgbClr>
                  </a:outerShdw>
                </a:effectLst>
              </a:rPr>
              <a:t>Milli Eğitim Bakanlığı ( MEB ) 2020 Yılı Mesleki Eğitim Raporuna göre işe yerleştirmede (istihdam) Ülkemizdeki 54 Alan / Bölüm arasından 1.sırada yer almaktadır. </a:t>
            </a:r>
          </a:p>
        </p:txBody>
      </p:sp>
      <p:sp>
        <p:nvSpPr>
          <p:cNvPr id="7" name="Başlık 6"/>
          <p:cNvSpPr>
            <a:spLocks noGrp="1"/>
          </p:cNvSpPr>
          <p:nvPr>
            <p:ph type="title"/>
          </p:nvPr>
        </p:nvSpPr>
        <p:spPr>
          <a:noFill/>
          <a:ln>
            <a:noFill/>
          </a:ln>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4800" b="1" dirty="0" smtClean="0">
                <a:ln w="11430"/>
                <a:solidFill>
                  <a:schemeClr val="bg1"/>
                </a:solidFill>
                <a:effectLst>
                  <a:outerShdw blurRad="50800" dist="39000" dir="5460000" algn="tl">
                    <a:srgbClr val="000000">
                      <a:alpha val="38000"/>
                    </a:srgbClr>
                  </a:outerShdw>
                </a:effectLst>
                <a:latin typeface="+mn-lt"/>
                <a:ea typeface="+mn-ea"/>
                <a:cs typeface="+mn-cs"/>
              </a:rPr>
              <a:t>PAZARLAMA VE PERAKENDE</a:t>
            </a:r>
            <a:endParaRPr lang="tr-TR" sz="4800" b="1" dirty="0">
              <a:ln w="11430"/>
              <a:solidFill>
                <a:schemeClr val="bg1"/>
              </a:solidFill>
              <a:effectLst>
                <a:outerShdw blurRad="50800" dist="39000" dir="5460000" algn="tl">
                  <a:srgbClr val="000000">
                    <a:alpha val="38000"/>
                  </a:srgbClr>
                </a:outerShdw>
              </a:effectLst>
              <a:latin typeface="+mn-lt"/>
              <a:ea typeface="+mn-ea"/>
              <a:cs typeface="+mn-cs"/>
            </a:endParaRPr>
          </a:p>
        </p:txBody>
      </p:sp>
      <p:sp>
        <p:nvSpPr>
          <p:cNvPr id="2" name="Veri Yer Tutucusu 1"/>
          <p:cNvSpPr>
            <a:spLocks noGrp="1"/>
          </p:cNvSpPr>
          <p:nvPr>
            <p:ph type="dt" sz="half" idx="10"/>
          </p:nvPr>
        </p:nvSpPr>
        <p:spPr/>
        <p:txBody>
          <a:bodyPr/>
          <a:lstStyle/>
          <a:p>
            <a:fld id="{5E108B72-CDAD-496F-97D7-B1F04026A1BB}" type="datetime1">
              <a:rPr lang="tr-TR" smtClean="0"/>
              <a:t>13.05.2022</a:t>
            </a:fld>
            <a:endParaRPr lang="tr-TR"/>
          </a:p>
        </p:txBody>
      </p:sp>
      <p:sp>
        <p:nvSpPr>
          <p:cNvPr id="3" name="Altbilgi Yer Tutucusu 2"/>
          <p:cNvSpPr>
            <a:spLocks noGrp="1"/>
          </p:cNvSpPr>
          <p:nvPr>
            <p:ph type="ftr" sz="quarter" idx="11"/>
          </p:nvPr>
        </p:nvSpPr>
        <p:spPr/>
        <p:txBody>
          <a:bodyPr/>
          <a:lstStyle/>
          <a:p>
            <a:r>
              <a:rPr lang="es-ES" smtClean="0"/>
              <a:t>PAZARLAMA VE PERAKENDE ALAN TANITIMI</a:t>
            </a:r>
            <a:endParaRPr lang="tr-TR"/>
          </a:p>
        </p:txBody>
      </p:sp>
      <p:sp>
        <p:nvSpPr>
          <p:cNvPr id="4" name="Slayt Numarası Yer Tutucusu 3"/>
          <p:cNvSpPr>
            <a:spLocks noGrp="1"/>
          </p:cNvSpPr>
          <p:nvPr>
            <p:ph type="sldNum" sz="quarter" idx="12"/>
          </p:nvPr>
        </p:nvSpPr>
        <p:spPr/>
        <p:txBody>
          <a:bodyPr/>
          <a:lstStyle/>
          <a:p>
            <a:fld id="{C9B310D9-9DCB-4ADC-A616-7797986C29EC}" type="slidenum">
              <a:rPr lang="tr-TR" smtClean="0"/>
              <a:pPr/>
              <a:t>4</a:t>
            </a:fld>
            <a:endParaRPr lang="tr-TR"/>
          </a:p>
        </p:txBody>
      </p:sp>
    </p:spTree>
    <p:extLst>
      <p:ext uri="{BB962C8B-B14F-4D97-AF65-F5344CB8AC3E}">
        <p14:creationId xmlns:p14="http://schemas.microsoft.com/office/powerpoint/2010/main" val="419316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997224"/>
            <a:ext cx="2736304" cy="4168080"/>
          </a:xfrm>
          <a:solidFill>
            <a:schemeClr val="bg1">
              <a:lumMod val="95000"/>
            </a:schemeClr>
          </a:solidFill>
          <a:ln w="12700">
            <a:solidFill>
              <a:schemeClr val="tx2">
                <a:lumMod val="50000"/>
              </a:schemeClr>
            </a:solidFill>
          </a:ln>
          <a:effectLst>
            <a:glow rad="101600">
              <a:schemeClr val="accent1">
                <a:satMod val="175000"/>
                <a:alpha val="40000"/>
              </a:schemeClr>
            </a:glow>
          </a:effectLst>
        </p:spPr>
        <p:txBody>
          <a:bodyPr>
            <a:normAutofit fontScale="92500" lnSpcReduction="20000"/>
          </a:bodyPr>
          <a:lstStyle/>
          <a:p>
            <a:pPr marL="0" lvl="0" indent="0">
              <a:spcBef>
                <a:spcPts val="0"/>
              </a:spcBef>
              <a:buNone/>
            </a:pPr>
            <a:r>
              <a:rPr lang="tr-TR" dirty="0">
                <a:effectLst>
                  <a:outerShdw blurRad="38100" dist="38100" dir="2700000" algn="tl">
                    <a:srgbClr val="000000">
                      <a:alpha val="43137"/>
                    </a:srgbClr>
                  </a:outerShdw>
                </a:effectLst>
                <a:ea typeface="Calibri" panose="020F0502020204030204"/>
                <a:cs typeface="Times New Roman" panose="02020603050405020304"/>
              </a:rPr>
              <a:t>Pazarlama ve Perakende alanı altında yer alan dallarda, sektörün ihtiyaçları ile bilimsel ve teknolojik gelişmeler doğrultusunda gerekli olan mesleki yeterlikleri kazanımı nitelikli meslek elemanlarının yetiştirilmesi </a:t>
            </a:r>
            <a:r>
              <a:rPr lang="tr-TR" dirty="0" smtClean="0">
                <a:effectLst>
                  <a:outerShdw blurRad="38100" dist="38100" dir="2700000" algn="tl">
                    <a:srgbClr val="000000">
                      <a:alpha val="43137"/>
                    </a:srgbClr>
                  </a:outerShdw>
                </a:effectLst>
                <a:ea typeface="Calibri" panose="020F0502020204030204"/>
                <a:cs typeface="Times New Roman" panose="02020603050405020304"/>
              </a:rPr>
              <a:t>amaçlanmaktadır.</a:t>
            </a:r>
            <a:endParaRPr lang="tr-TR" dirty="0">
              <a:effectLst>
                <a:outerShdw blurRad="38100" dist="38100" dir="2700000" algn="tl">
                  <a:srgbClr val="000000">
                    <a:alpha val="43137"/>
                  </a:srgbClr>
                </a:outerShdw>
              </a:effectLst>
            </a:endParaRPr>
          </a:p>
        </p:txBody>
      </p:sp>
      <p:sp>
        <p:nvSpPr>
          <p:cNvPr id="3" name="Başlık 2"/>
          <p:cNvSpPr>
            <a:spLocks noGrp="1"/>
          </p:cNvSpPr>
          <p:nvPr>
            <p:ph type="title"/>
          </p:nvPr>
        </p:nvSpPr>
        <p:spPr/>
        <p:txBody>
          <a:bodyPr>
            <a:normAutofit fontScale="90000"/>
          </a:bodyPr>
          <a:lstStyle/>
          <a:p>
            <a:r>
              <a:rPr lang="tr-TR" b="1" dirty="0"/>
              <a:t>ALANIN </a:t>
            </a:r>
            <a:r>
              <a:rPr lang="tr-TR" b="1" dirty="0" smtClean="0"/>
              <a:t>                              </a:t>
            </a:r>
            <a:br>
              <a:rPr lang="tr-TR" b="1" dirty="0" smtClean="0"/>
            </a:br>
            <a:r>
              <a:rPr lang="tr-TR" b="1" dirty="0" smtClean="0"/>
              <a:t>AMACI    -      MİSYONU    -    VİZYONU</a:t>
            </a:r>
            <a:endParaRPr lang="tr-TR" dirty="0"/>
          </a:p>
        </p:txBody>
      </p:sp>
      <p:sp>
        <p:nvSpPr>
          <p:cNvPr id="4" name="İçerik Yer Tutucusu 1"/>
          <p:cNvSpPr txBox="1">
            <a:spLocks/>
          </p:cNvSpPr>
          <p:nvPr/>
        </p:nvSpPr>
        <p:spPr>
          <a:xfrm>
            <a:off x="3491880" y="2420888"/>
            <a:ext cx="2736304" cy="417646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just"/>
            <a:endParaRPr lang="tr-TR" dirty="0">
              <a:effectLst>
                <a:outerShdw blurRad="38100" dist="38100" dir="2700000" algn="tl">
                  <a:srgbClr val="000000">
                    <a:alpha val="43137"/>
                  </a:srgbClr>
                </a:outerShdw>
              </a:effectLst>
            </a:endParaRPr>
          </a:p>
          <a:p>
            <a:pPr algn="just"/>
            <a:endParaRPr lang="tr-TR" dirty="0" smtClean="0">
              <a:effectLst>
                <a:outerShdw blurRad="38100" dist="38100" dir="2700000" algn="tl">
                  <a:srgbClr val="000000">
                    <a:alpha val="43137"/>
                  </a:srgbClr>
                </a:outerShdw>
              </a:effectLst>
            </a:endParaRPr>
          </a:p>
          <a:p>
            <a:endParaRPr lang="tr-TR" dirty="0"/>
          </a:p>
        </p:txBody>
      </p:sp>
      <p:sp>
        <p:nvSpPr>
          <p:cNvPr id="5" name="İçerik Yer Tutucusu 1"/>
          <p:cNvSpPr txBox="1">
            <a:spLocks/>
          </p:cNvSpPr>
          <p:nvPr/>
        </p:nvSpPr>
        <p:spPr>
          <a:xfrm>
            <a:off x="6194320" y="3068960"/>
            <a:ext cx="2736304" cy="352839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fontAlgn="base"/>
            <a:endParaRPr lang="tr-TR" dirty="0"/>
          </a:p>
        </p:txBody>
      </p:sp>
      <p:sp>
        <p:nvSpPr>
          <p:cNvPr id="6" name="İçerik Yer Tutucusu 1"/>
          <p:cNvSpPr txBox="1">
            <a:spLocks/>
          </p:cNvSpPr>
          <p:nvPr/>
        </p:nvSpPr>
        <p:spPr>
          <a:xfrm>
            <a:off x="3203848" y="2492896"/>
            <a:ext cx="2736304" cy="3672408"/>
          </a:xfrm>
          <a:prstGeom prst="rect">
            <a:avLst/>
          </a:prstGeom>
          <a:solidFill>
            <a:schemeClr val="bg1">
              <a:lumMod val="95000"/>
            </a:schemeClr>
          </a:solidFill>
          <a:ln w="12700">
            <a:solidFill>
              <a:schemeClr val="tx2">
                <a:lumMod val="50000"/>
              </a:schemeClr>
            </a:solidFill>
          </a:ln>
          <a:effectLst>
            <a:glow rad="101600">
              <a:schemeClr val="accent1">
                <a:satMod val="175000"/>
                <a:alpha val="40000"/>
              </a:schemeClr>
            </a:glow>
          </a:effectLst>
        </p:spPr>
        <p:txBody>
          <a:bodyPr vert="horz" lIns="91440" tIns="45720" rIns="91440" bIns="45720" rtlCol="0" anchor="ctr">
            <a:normAutofit fontScale="700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fontAlgn="base">
              <a:buNone/>
            </a:pPr>
            <a:r>
              <a:rPr lang="tr-TR" dirty="0">
                <a:effectLst>
                  <a:outerShdw blurRad="38100" dist="38100" dir="2700000" algn="tl">
                    <a:srgbClr val="000000">
                      <a:alpha val="43137"/>
                    </a:srgbClr>
                  </a:outerShdw>
                </a:effectLst>
              </a:rPr>
              <a:t>Dinamik</a:t>
            </a:r>
            <a:r>
              <a:rPr lang="tr-TR" dirty="0" smtClean="0">
                <a:effectLst>
                  <a:outerShdw blurRad="38100" dist="38100" dir="2700000" algn="tl">
                    <a:srgbClr val="000000">
                      <a:alpha val="43137"/>
                    </a:srgbClr>
                  </a:outerShdw>
                </a:effectLst>
              </a:rPr>
              <a:t>, etkin, başarılı </a:t>
            </a:r>
            <a:r>
              <a:rPr lang="tr-TR" dirty="0">
                <a:effectLst>
                  <a:outerShdw blurRad="38100" dist="38100" dir="2700000" algn="tl">
                    <a:srgbClr val="000000">
                      <a:alpha val="43137"/>
                    </a:srgbClr>
                  </a:outerShdw>
                </a:effectLst>
              </a:rPr>
              <a:t>kadromuzla öğrenmeye teşvik eden</a:t>
            </a:r>
            <a:r>
              <a:rPr lang="tr-TR" dirty="0" smtClean="0">
                <a:effectLst>
                  <a:outerShdw blurRad="38100" dist="38100" dir="2700000" algn="tl">
                    <a:srgbClr val="000000">
                      <a:alpha val="43137"/>
                    </a:srgbClr>
                  </a:outerShdw>
                </a:effectLst>
              </a:rPr>
              <a:t>, kendi </a:t>
            </a:r>
            <a:r>
              <a:rPr lang="tr-TR" dirty="0">
                <a:effectLst>
                  <a:outerShdw blurRad="38100" dist="38100" dir="2700000" algn="tl">
                    <a:srgbClr val="000000">
                      <a:alpha val="43137"/>
                    </a:srgbClr>
                  </a:outerShdw>
                </a:effectLst>
              </a:rPr>
              <a:t>değerlerine sahip çıkan</a:t>
            </a:r>
            <a:r>
              <a:rPr lang="tr-TR" dirty="0" smtClean="0">
                <a:effectLst>
                  <a:outerShdw blurRad="38100" dist="38100" dir="2700000" algn="tl">
                    <a:srgbClr val="000000">
                      <a:alpha val="43137"/>
                    </a:srgbClr>
                  </a:outerShdw>
                </a:effectLst>
              </a:rPr>
              <a:t>, çözüm </a:t>
            </a:r>
            <a:r>
              <a:rPr lang="tr-TR" dirty="0">
                <a:effectLst>
                  <a:outerShdw blurRad="38100" dist="38100" dir="2700000" algn="tl">
                    <a:srgbClr val="000000">
                      <a:alpha val="43137"/>
                    </a:srgbClr>
                  </a:outerShdw>
                </a:effectLst>
              </a:rPr>
              <a:t>odaklı öğrenciler </a:t>
            </a:r>
            <a:r>
              <a:rPr lang="tr-TR" dirty="0" smtClean="0">
                <a:effectLst>
                  <a:outerShdw blurRad="38100" dist="38100" dir="2700000" algn="tl">
                    <a:srgbClr val="000000">
                      <a:alpha val="43137"/>
                    </a:srgbClr>
                  </a:outerShdw>
                </a:effectLst>
              </a:rPr>
              <a:t>yetiştirmek.</a:t>
            </a:r>
          </a:p>
          <a:p>
            <a:pPr marL="0" indent="0" fontAlgn="base">
              <a:buNone/>
            </a:pPr>
            <a:endParaRPr lang="tr-TR" dirty="0">
              <a:effectLst>
                <a:outerShdw blurRad="38100" dist="38100" dir="2700000" algn="tl">
                  <a:srgbClr val="000000">
                    <a:alpha val="43137"/>
                  </a:srgbClr>
                </a:outerShdw>
              </a:effectLst>
            </a:endParaRPr>
          </a:p>
          <a:p>
            <a:pPr marL="0" indent="0" fontAlgn="base">
              <a:buNone/>
            </a:pPr>
            <a:r>
              <a:rPr lang="tr-TR" dirty="0">
                <a:effectLst>
                  <a:outerShdw blurRad="38100" dist="38100" dir="2700000" algn="tl">
                    <a:srgbClr val="000000">
                      <a:alpha val="43137"/>
                    </a:srgbClr>
                  </a:outerShdw>
                </a:effectLst>
              </a:rPr>
              <a:t>Öğrencilerimizin alanlarında neyi</a:t>
            </a:r>
            <a:r>
              <a:rPr lang="tr-TR" dirty="0" smtClean="0">
                <a:effectLst>
                  <a:outerShdw blurRad="38100" dist="38100" dir="2700000" algn="tl">
                    <a:srgbClr val="000000">
                      <a:alpha val="43137"/>
                    </a:srgbClr>
                  </a:outerShdw>
                </a:effectLst>
              </a:rPr>
              <a:t>, neden, ne </a:t>
            </a:r>
            <a:r>
              <a:rPr lang="tr-TR" dirty="0">
                <a:effectLst>
                  <a:outerShdw blurRad="38100" dist="38100" dir="2700000" algn="tl">
                    <a:srgbClr val="000000">
                      <a:alpha val="43137"/>
                    </a:srgbClr>
                  </a:outerShdw>
                </a:effectLst>
              </a:rPr>
              <a:t>zaman</a:t>
            </a:r>
            <a:r>
              <a:rPr lang="tr-TR" dirty="0" smtClean="0">
                <a:effectLst>
                  <a:outerShdw blurRad="38100" dist="38100" dir="2700000" algn="tl">
                    <a:srgbClr val="000000">
                      <a:alpha val="43137"/>
                    </a:srgbClr>
                  </a:outerShdw>
                </a:effectLst>
              </a:rPr>
              <a:t>, nasıl </a:t>
            </a:r>
            <a:r>
              <a:rPr lang="tr-TR" dirty="0">
                <a:effectLst>
                  <a:outerShdw blurRad="38100" dist="38100" dir="2700000" algn="tl">
                    <a:srgbClr val="000000">
                      <a:alpha val="43137"/>
                    </a:srgbClr>
                  </a:outerShdw>
                </a:effectLst>
              </a:rPr>
              <a:t>ve kimin için yapacaklarına rasyonel kararlarıyla anında cevap verebilmelerini </a:t>
            </a:r>
            <a:r>
              <a:rPr lang="tr-TR" dirty="0" smtClean="0">
                <a:effectLst>
                  <a:outerShdw blurRad="38100" dist="38100" dir="2700000" algn="tl">
                    <a:srgbClr val="000000">
                      <a:alpha val="43137"/>
                    </a:srgbClr>
                  </a:outerShdw>
                </a:effectLst>
              </a:rPr>
              <a:t>sağlamaktır. </a:t>
            </a:r>
            <a:endParaRPr lang="tr-TR" dirty="0">
              <a:effectLst>
                <a:outerShdw blurRad="38100" dist="38100" dir="2700000" algn="tl">
                  <a:srgbClr val="000000">
                    <a:alpha val="43137"/>
                  </a:srgbClr>
                </a:outerShdw>
              </a:effectLst>
            </a:endParaRPr>
          </a:p>
        </p:txBody>
      </p:sp>
      <p:sp>
        <p:nvSpPr>
          <p:cNvPr id="7" name="İçerik Yer Tutucusu 1"/>
          <p:cNvSpPr txBox="1">
            <a:spLocks/>
          </p:cNvSpPr>
          <p:nvPr/>
        </p:nvSpPr>
        <p:spPr>
          <a:xfrm>
            <a:off x="6156176" y="2636912"/>
            <a:ext cx="2736304" cy="3528392"/>
          </a:xfrm>
          <a:prstGeom prst="rect">
            <a:avLst/>
          </a:prstGeom>
          <a:solidFill>
            <a:schemeClr val="bg1">
              <a:lumMod val="95000"/>
            </a:schemeClr>
          </a:solidFill>
          <a:ln w="12700">
            <a:solidFill>
              <a:schemeClr val="tx2">
                <a:lumMod val="50000"/>
              </a:schemeClr>
            </a:solidFill>
          </a:ln>
          <a:effectLst>
            <a:glow rad="101600">
              <a:schemeClr val="accent1">
                <a:satMod val="175000"/>
                <a:alpha val="40000"/>
              </a:schemeClr>
            </a:glow>
          </a:effectLst>
        </p:spPr>
        <p:txBody>
          <a:bodyPr vert="horz" lIns="91440" tIns="45720" rIns="91440" bIns="45720" rtlCol="0" anchor="ctr">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fontAlgn="base">
              <a:buNone/>
            </a:pPr>
            <a:r>
              <a:rPr lang="tr-TR" sz="1600" dirty="0" smtClean="0">
                <a:effectLst>
                  <a:outerShdw blurRad="38100" dist="38100" dir="2700000" algn="tl">
                    <a:srgbClr val="000000">
                      <a:alpha val="43137"/>
                    </a:srgbClr>
                  </a:outerShdw>
                </a:effectLst>
              </a:rPr>
              <a:t>Sürekli </a:t>
            </a:r>
            <a:r>
              <a:rPr lang="tr-TR" sz="1600" dirty="0">
                <a:effectLst>
                  <a:outerShdw blurRad="38100" dist="38100" dir="2700000" algn="tl">
                    <a:srgbClr val="000000">
                      <a:alpha val="43137"/>
                    </a:srgbClr>
                  </a:outerShdw>
                </a:effectLst>
              </a:rPr>
              <a:t>gelişen ve globalleşen ticaret ve pazarlama alanlarındaki değişmeler ile birlikte okulumuzun sunduğu çok yönlü çağdaş eğitimi ile örnek olan ve her zaman gelişen bir bölüm olmaktır.</a:t>
            </a:r>
          </a:p>
          <a:p>
            <a:pPr marL="0" indent="0" fontAlgn="base">
              <a:buNone/>
            </a:pPr>
            <a:r>
              <a:rPr lang="tr-TR" sz="1600" dirty="0">
                <a:effectLst>
                  <a:outerShdw blurRad="38100" dist="38100" dir="2700000" algn="tl">
                    <a:srgbClr val="000000">
                      <a:alpha val="43137"/>
                    </a:srgbClr>
                  </a:outerShdw>
                </a:effectLst>
              </a:rPr>
              <a:t>Bu misyon ve vizyon </a:t>
            </a:r>
            <a:r>
              <a:rPr lang="tr-TR" sz="1600" dirty="0" smtClean="0">
                <a:effectLst>
                  <a:outerShdw blurRad="38100" dist="38100" dir="2700000" algn="tl">
                    <a:srgbClr val="000000">
                      <a:alpha val="43137"/>
                    </a:srgbClr>
                  </a:outerShdw>
                </a:effectLst>
              </a:rPr>
              <a:t>ışığında,  geleceğin</a:t>
            </a:r>
            <a:r>
              <a:rPr lang="tr-TR" sz="1600" dirty="0">
                <a:effectLst>
                  <a:outerShdw blurRad="38100" dist="38100" dir="2700000" algn="tl">
                    <a:srgbClr val="000000">
                      <a:alpha val="43137"/>
                    </a:srgbClr>
                  </a:outerShdw>
                </a:effectLst>
              </a:rPr>
              <a:t> </a:t>
            </a:r>
            <a:r>
              <a:rPr lang="tr-TR" sz="1600" b="1" dirty="0">
                <a:effectLst>
                  <a:outerShdw blurRad="38100" dist="38100" dir="2700000" algn="tl">
                    <a:srgbClr val="000000">
                      <a:alpha val="43137"/>
                    </a:srgbClr>
                  </a:outerShdw>
                </a:effectLst>
              </a:rPr>
              <a:t>Pazarlama ve Perakende alanı mezunlarına </a:t>
            </a:r>
            <a:r>
              <a:rPr lang="tr-TR" sz="1600" dirty="0">
                <a:effectLst>
                  <a:outerShdw blurRad="38100" dist="38100" dir="2700000" algn="tl">
                    <a:srgbClr val="000000">
                      <a:alpha val="43137"/>
                    </a:srgbClr>
                  </a:outerShdw>
                </a:effectLst>
              </a:rPr>
              <a:t>mezuniyet sonrası kullanacakları ilke ve prensipler sunulmaya çalışılacaktır</a:t>
            </a:r>
            <a:r>
              <a:rPr lang="tr-TR" sz="1600" i="1" dirty="0" smtClean="0">
                <a:effectLst>
                  <a:outerShdw blurRad="38100" dist="38100" dir="2700000" algn="tl">
                    <a:srgbClr val="000000">
                      <a:alpha val="43137"/>
                    </a:srgbClr>
                  </a:outerShdw>
                </a:effectLst>
              </a:rPr>
              <a:t>.</a:t>
            </a:r>
            <a:endParaRPr lang="tr-TR" sz="1600" dirty="0">
              <a:effectLst>
                <a:outerShdw blurRad="38100" dist="38100" dir="2700000" algn="tl">
                  <a:srgbClr val="000000">
                    <a:alpha val="43137"/>
                  </a:srgbClr>
                </a:outerShdw>
              </a:effectLst>
            </a:endParaRPr>
          </a:p>
        </p:txBody>
      </p:sp>
      <p:sp>
        <p:nvSpPr>
          <p:cNvPr id="8" name="Köşeli Çift Ayraç 7"/>
          <p:cNvSpPr/>
          <p:nvPr/>
        </p:nvSpPr>
        <p:spPr>
          <a:xfrm rot="5400000">
            <a:off x="1094763" y="929573"/>
            <a:ext cx="396046" cy="1506468"/>
          </a:xfrm>
          <a:prstGeom prst="chevron">
            <a:avLst/>
          </a:prstGeom>
          <a:solidFill>
            <a:schemeClr val="bg2"/>
          </a:solidFill>
          <a:ln>
            <a:solidFill>
              <a:schemeClr val="tx2">
                <a:lumMod val="50000"/>
              </a:schemeClr>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Köşeli Çift Ayraç 10"/>
          <p:cNvSpPr/>
          <p:nvPr/>
        </p:nvSpPr>
        <p:spPr>
          <a:xfrm rot="5400000">
            <a:off x="7285310" y="717879"/>
            <a:ext cx="381688" cy="1944216"/>
          </a:xfrm>
          <a:prstGeom prst="chevron">
            <a:avLst/>
          </a:prstGeom>
          <a:solidFill>
            <a:schemeClr val="bg2"/>
          </a:solidFill>
          <a:ln>
            <a:solidFill>
              <a:schemeClr val="tx2">
                <a:lumMod val="50000"/>
              </a:schemeClr>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 name="Köşeli Çift Ayraç 11"/>
          <p:cNvSpPr/>
          <p:nvPr/>
        </p:nvSpPr>
        <p:spPr>
          <a:xfrm rot="5400000">
            <a:off x="4160803" y="704178"/>
            <a:ext cx="396046" cy="2010524"/>
          </a:xfrm>
          <a:prstGeom prst="chevron">
            <a:avLst/>
          </a:prstGeom>
          <a:solidFill>
            <a:schemeClr val="bg2"/>
          </a:solidFill>
          <a:ln>
            <a:solidFill>
              <a:schemeClr val="tx2">
                <a:lumMod val="50000"/>
              </a:schemeClr>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 name="Köşeli Çift Ayraç 13"/>
          <p:cNvSpPr/>
          <p:nvPr/>
        </p:nvSpPr>
        <p:spPr>
          <a:xfrm rot="5400000">
            <a:off x="4160803" y="1063776"/>
            <a:ext cx="396046" cy="2010524"/>
          </a:xfrm>
          <a:prstGeom prst="chevron">
            <a:avLst/>
          </a:prstGeom>
          <a:solidFill>
            <a:schemeClr val="bg2"/>
          </a:solidFill>
          <a:ln>
            <a:solidFill>
              <a:schemeClr val="tx2">
                <a:lumMod val="50000"/>
              </a:schemeClr>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 name="Köşeli Çift Ayraç 14"/>
          <p:cNvSpPr/>
          <p:nvPr/>
        </p:nvSpPr>
        <p:spPr>
          <a:xfrm rot="5400000">
            <a:off x="7285310" y="1055192"/>
            <a:ext cx="381688" cy="1944216"/>
          </a:xfrm>
          <a:prstGeom prst="chevron">
            <a:avLst/>
          </a:prstGeom>
          <a:solidFill>
            <a:schemeClr val="bg2"/>
          </a:solidFill>
          <a:ln>
            <a:solidFill>
              <a:schemeClr val="tx2">
                <a:lumMod val="50000"/>
              </a:schemeClr>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 name="Köşeli Çift Ayraç 15"/>
          <p:cNvSpPr/>
          <p:nvPr/>
        </p:nvSpPr>
        <p:spPr>
          <a:xfrm rot="5400000">
            <a:off x="7276143" y="1377962"/>
            <a:ext cx="381688" cy="1944216"/>
          </a:xfrm>
          <a:prstGeom prst="chevron">
            <a:avLst/>
          </a:prstGeom>
          <a:solidFill>
            <a:schemeClr val="bg2"/>
          </a:solidFill>
          <a:ln>
            <a:solidFill>
              <a:schemeClr val="tx2">
                <a:lumMod val="50000"/>
              </a:schemeClr>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Veri Yer Tutucusu 8"/>
          <p:cNvSpPr>
            <a:spLocks noGrp="1"/>
          </p:cNvSpPr>
          <p:nvPr>
            <p:ph type="dt" sz="half" idx="10"/>
          </p:nvPr>
        </p:nvSpPr>
        <p:spPr/>
        <p:txBody>
          <a:bodyPr/>
          <a:lstStyle/>
          <a:p>
            <a:fld id="{C36EF0DD-977D-4677-A1B3-AA1763D586C7}" type="datetime1">
              <a:rPr lang="tr-TR" smtClean="0"/>
              <a:t>13.05.2022</a:t>
            </a:fld>
            <a:endParaRPr lang="tr-TR"/>
          </a:p>
        </p:txBody>
      </p:sp>
      <p:sp>
        <p:nvSpPr>
          <p:cNvPr id="10" name="Altbilgi Yer Tutucusu 9"/>
          <p:cNvSpPr>
            <a:spLocks noGrp="1"/>
          </p:cNvSpPr>
          <p:nvPr>
            <p:ph type="ftr" sz="quarter" idx="11"/>
          </p:nvPr>
        </p:nvSpPr>
        <p:spPr/>
        <p:txBody>
          <a:bodyPr/>
          <a:lstStyle/>
          <a:p>
            <a:r>
              <a:rPr lang="es-ES" smtClean="0"/>
              <a:t>PAZARLAMA VE PERAKENDE ALAN TANITIMI</a:t>
            </a:r>
            <a:endParaRPr lang="tr-TR"/>
          </a:p>
        </p:txBody>
      </p:sp>
      <p:sp>
        <p:nvSpPr>
          <p:cNvPr id="13" name="Slayt Numarası Yer Tutucusu 12"/>
          <p:cNvSpPr>
            <a:spLocks noGrp="1"/>
          </p:cNvSpPr>
          <p:nvPr>
            <p:ph type="sldNum" sz="quarter" idx="12"/>
          </p:nvPr>
        </p:nvSpPr>
        <p:spPr/>
        <p:txBody>
          <a:bodyPr/>
          <a:lstStyle/>
          <a:p>
            <a:fld id="{C9B310D9-9DCB-4ADC-A616-7797986C29EC}" type="slidenum">
              <a:rPr lang="tr-TR" smtClean="0"/>
              <a:pPr/>
              <a:t>5</a:t>
            </a:fld>
            <a:endParaRPr lang="tr-TR" dirty="0"/>
          </a:p>
        </p:txBody>
      </p:sp>
    </p:spTree>
    <p:extLst>
      <p:ext uri="{BB962C8B-B14F-4D97-AF65-F5344CB8AC3E}">
        <p14:creationId xmlns:p14="http://schemas.microsoft.com/office/powerpoint/2010/main" val="3538074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a:noFill/>
          <a:ln>
            <a:noFill/>
          </a:ln>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solidFill>
                  <a:schemeClr val="bg1"/>
                </a:solidFill>
                <a:effectLst>
                  <a:outerShdw blurRad="50800" dist="39000" dir="5460000" algn="tl">
                    <a:srgbClr val="000000">
                      <a:alpha val="38000"/>
                    </a:srgbClr>
                  </a:outerShdw>
                </a:effectLst>
                <a:latin typeface="+mn-lt"/>
                <a:ea typeface="+mn-ea"/>
                <a:cs typeface="+mn-cs"/>
              </a:rPr>
              <a:t>PAZARLAMA VE PERAKENDE ALANINA AİT DALLAR</a:t>
            </a:r>
            <a:endParaRPr lang="tr-TR" b="1" dirty="0">
              <a:ln w="11430"/>
              <a:solidFill>
                <a:schemeClr val="bg1"/>
              </a:solidFill>
              <a:effectLst>
                <a:outerShdw blurRad="50800" dist="39000" dir="5460000" algn="tl">
                  <a:srgbClr val="000000">
                    <a:alpha val="38000"/>
                  </a:srgbClr>
                </a:outerShdw>
              </a:effectLst>
              <a:latin typeface="+mn-lt"/>
              <a:ea typeface="+mn-ea"/>
              <a:cs typeface="+mn-cs"/>
            </a:endParaRPr>
          </a:p>
        </p:txBody>
      </p:sp>
      <p:sp>
        <p:nvSpPr>
          <p:cNvPr id="2" name="Metin Yer Tutucusu 1"/>
          <p:cNvSpPr>
            <a:spLocks noGrp="1"/>
          </p:cNvSpPr>
          <p:nvPr>
            <p:ph type="body" idx="1"/>
          </p:nvPr>
        </p:nvSpPr>
        <p:spPr>
          <a:xfrm>
            <a:off x="2699792" y="1916832"/>
            <a:ext cx="3822192" cy="639762"/>
          </a:xfrm>
        </p:spPr>
        <p:txBody>
          <a:bodyPr>
            <a:normAutofit/>
          </a:bodyPr>
          <a:lstStyle/>
          <a:p>
            <a:r>
              <a:rPr lang="tr-TR" dirty="0" smtClean="0">
                <a:effectLst>
                  <a:outerShdw blurRad="38100" dist="38100" dir="2700000" algn="tl">
                    <a:srgbClr val="000000">
                      <a:alpha val="43137"/>
                    </a:srgbClr>
                  </a:outerShdw>
                </a:effectLst>
              </a:rPr>
              <a:t>SİGORTACILIK</a:t>
            </a:r>
            <a:endParaRPr lang="tr-TR" dirty="0">
              <a:effectLst>
                <a:outerShdw blurRad="38100" dist="38100" dir="2700000" algn="tl">
                  <a:srgbClr val="000000">
                    <a:alpha val="43137"/>
                  </a:srgbClr>
                </a:outerShdw>
              </a:effectLst>
            </a:endParaRPr>
          </a:p>
        </p:txBody>
      </p:sp>
      <p:sp>
        <p:nvSpPr>
          <p:cNvPr id="8" name="İçerik Yer Tutucusu 7"/>
          <p:cNvSpPr>
            <a:spLocks noGrp="1"/>
          </p:cNvSpPr>
          <p:nvPr>
            <p:ph sz="half" idx="2"/>
          </p:nvPr>
        </p:nvSpPr>
        <p:spPr>
          <a:xfrm>
            <a:off x="323528" y="2564904"/>
            <a:ext cx="4032448" cy="3600400"/>
          </a:xfrm>
          <a:noFill/>
          <a:ln>
            <a:solidFill>
              <a:schemeClr val="tx2">
                <a:lumMod val="50000"/>
              </a:schemeClr>
            </a:solidFill>
          </a:ln>
          <a:effectLst>
            <a:glow rad="63500">
              <a:schemeClr val="accent1">
                <a:satMod val="175000"/>
                <a:alpha val="40000"/>
              </a:schemeClr>
            </a:glow>
          </a:effectLst>
        </p:spPr>
        <p:txBody>
          <a:bodyPr anchor="ctr">
            <a:normAutofit fontScale="62500" lnSpcReduction="20000"/>
          </a:bodyPr>
          <a:lstStyle/>
          <a:p>
            <a:pPr marL="0" indent="0" algn="just">
              <a:buNone/>
            </a:pPr>
            <a:r>
              <a:rPr lang="tr-TR" sz="3600" dirty="0" smtClean="0">
                <a:effectLst>
                  <a:outerShdw blurRad="38100" dist="38100" dir="2700000" algn="tl">
                    <a:srgbClr val="000000">
                      <a:alpha val="43137"/>
                    </a:srgbClr>
                  </a:outerShdw>
                </a:effectLst>
              </a:rPr>
              <a:t>	Günümüzde </a:t>
            </a:r>
            <a:r>
              <a:rPr lang="tr-TR" sz="3600" dirty="0">
                <a:effectLst>
                  <a:outerShdw blurRad="38100" dist="38100" dir="2700000" algn="tl">
                    <a:srgbClr val="000000">
                      <a:alpha val="43137"/>
                    </a:srgbClr>
                  </a:outerShdw>
                </a:effectLst>
              </a:rPr>
              <a:t>insanların kendilerini ve değerli mal varlıklarını garantiye alması, zarara uğraması durumunda karşılığını alabilmesi ancak ödediği primlerle olasıdır. Sigorta konusunda işlemleri yürütebilecek elemanlara gereksinim vardır. Bölüm bu tür işlemlerin yapıldığı şirketlere, bankalara eleman yetiştirir</a:t>
            </a:r>
            <a:r>
              <a:rPr lang="tr-TR" sz="3600" dirty="0" smtClean="0">
                <a:effectLst>
                  <a:outerShdw blurRad="38100" dist="38100" dir="2700000" algn="tl">
                    <a:srgbClr val="000000">
                      <a:alpha val="43137"/>
                    </a:srgbClr>
                  </a:outerShdw>
                </a:effectLst>
              </a:rPr>
              <a:t>.</a:t>
            </a:r>
            <a:endParaRPr lang="tr-TR" sz="3600" dirty="0">
              <a:effectLst>
                <a:outerShdw blurRad="38100" dist="38100" dir="2700000" algn="tl">
                  <a:srgbClr val="000000">
                    <a:alpha val="43137"/>
                  </a:srgbClr>
                </a:outerShdw>
              </a:effectLst>
            </a:endParaRPr>
          </a:p>
        </p:txBody>
      </p:sp>
      <p:pic>
        <p:nvPicPr>
          <p:cNvPr id="3074"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644008" y="2492896"/>
            <a:ext cx="4165411"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996952"/>
            <a:ext cx="3168352" cy="2808312"/>
          </a:xfrm>
          <a:prstGeom prst="rect">
            <a:avLst/>
          </a:prstGeom>
          <a:ln>
            <a:solidFill>
              <a:schemeClr val="tx2">
                <a:lumMod val="50000"/>
              </a:schemeClr>
            </a:solidFill>
          </a:ln>
          <a:effectLst>
            <a:glow rad="101600">
              <a:schemeClr val="accent1">
                <a:satMod val="175000"/>
                <a:alpha val="40000"/>
              </a:schemeClr>
            </a:glow>
          </a:effectLst>
        </p:spPr>
        <p:style>
          <a:lnRef idx="1">
            <a:schemeClr val="accent1"/>
          </a:lnRef>
          <a:fillRef idx="2">
            <a:schemeClr val="accent1"/>
          </a:fillRef>
          <a:effectRef idx="1">
            <a:schemeClr val="accent1"/>
          </a:effectRef>
          <a:fontRef idx="minor">
            <a:schemeClr val="dk1"/>
          </a:fontRef>
        </p:style>
      </p:pic>
      <p:sp>
        <p:nvSpPr>
          <p:cNvPr id="3" name="Veri Yer Tutucusu 2"/>
          <p:cNvSpPr>
            <a:spLocks noGrp="1"/>
          </p:cNvSpPr>
          <p:nvPr>
            <p:ph type="dt" sz="half" idx="10"/>
          </p:nvPr>
        </p:nvSpPr>
        <p:spPr/>
        <p:txBody>
          <a:bodyPr/>
          <a:lstStyle/>
          <a:p>
            <a:fld id="{0AE22A29-B18D-4111-8AAC-85B2C827531A}" type="datetime1">
              <a:rPr lang="tr-TR" smtClean="0"/>
              <a:t>13.05.2022</a:t>
            </a:fld>
            <a:endParaRPr lang="tr-TR"/>
          </a:p>
        </p:txBody>
      </p:sp>
      <p:sp>
        <p:nvSpPr>
          <p:cNvPr id="4" name="Altbilgi Yer Tutucusu 3"/>
          <p:cNvSpPr>
            <a:spLocks noGrp="1"/>
          </p:cNvSpPr>
          <p:nvPr>
            <p:ph type="ftr" sz="quarter" idx="11"/>
          </p:nvPr>
        </p:nvSpPr>
        <p:spPr/>
        <p:txBody>
          <a:bodyPr/>
          <a:lstStyle/>
          <a:p>
            <a:r>
              <a:rPr lang="es-ES" smtClean="0"/>
              <a:t>PAZARLAMA VE PERAKENDE ALAN TANITIMI</a:t>
            </a:r>
            <a:endParaRPr lang="tr-TR"/>
          </a:p>
        </p:txBody>
      </p:sp>
      <p:sp>
        <p:nvSpPr>
          <p:cNvPr id="5" name="Slayt Numarası Yer Tutucusu 4"/>
          <p:cNvSpPr>
            <a:spLocks noGrp="1"/>
          </p:cNvSpPr>
          <p:nvPr>
            <p:ph type="sldNum" sz="quarter" idx="12"/>
          </p:nvPr>
        </p:nvSpPr>
        <p:spPr/>
        <p:txBody>
          <a:bodyPr/>
          <a:lstStyle/>
          <a:p>
            <a:fld id="{C9B310D9-9DCB-4ADC-A616-7797986C29EC}" type="slidenum">
              <a:rPr lang="tr-TR" smtClean="0"/>
              <a:pPr/>
              <a:t>6</a:t>
            </a:fld>
            <a:endParaRPr lang="tr-TR"/>
          </a:p>
        </p:txBody>
      </p:sp>
    </p:spTree>
    <p:extLst>
      <p:ext uri="{BB962C8B-B14F-4D97-AF65-F5344CB8AC3E}">
        <p14:creationId xmlns:p14="http://schemas.microsoft.com/office/powerpoint/2010/main" val="2289056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4716016" y="2564904"/>
            <a:ext cx="4104456" cy="3672408"/>
          </a:xfrm>
          <a:prstGeom prst="rect">
            <a:avLst/>
          </a:prstGeom>
          <a:solidFill>
            <a:schemeClr val="bg1">
              <a:lumMod val="95000"/>
            </a:schemeClr>
          </a:solidFill>
          <a:ln w="12700">
            <a:solidFill>
              <a:schemeClr val="tx2">
                <a:lumMod val="60000"/>
                <a:lumOff val="4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Başlık 6"/>
          <p:cNvSpPr>
            <a:spLocks noGrp="1"/>
          </p:cNvSpPr>
          <p:nvPr>
            <p:ph type="title"/>
          </p:nvPr>
        </p:nvSpPr>
        <p:spPr>
          <a:noFill/>
          <a:ln>
            <a:noFill/>
          </a:ln>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solidFill>
                  <a:schemeClr val="bg1"/>
                </a:solidFill>
                <a:effectLst>
                  <a:outerShdw blurRad="50800" dist="39000" dir="5460000" algn="tl">
                    <a:srgbClr val="000000">
                      <a:alpha val="38000"/>
                    </a:srgbClr>
                  </a:outerShdw>
                </a:effectLst>
                <a:latin typeface="+mn-lt"/>
                <a:ea typeface="+mn-ea"/>
                <a:cs typeface="+mn-cs"/>
              </a:rPr>
              <a:t>PAZARLAMA VE PERAKENDE ALANINA AİT DALLAR</a:t>
            </a:r>
            <a:endParaRPr lang="tr-TR" b="1" dirty="0">
              <a:ln w="11430"/>
              <a:solidFill>
                <a:schemeClr val="bg1"/>
              </a:solidFill>
              <a:effectLst>
                <a:outerShdw blurRad="50800" dist="39000" dir="5460000" algn="tl">
                  <a:srgbClr val="000000">
                    <a:alpha val="38000"/>
                  </a:srgbClr>
                </a:outerShdw>
              </a:effectLst>
              <a:latin typeface="+mn-lt"/>
              <a:ea typeface="+mn-ea"/>
              <a:cs typeface="+mn-cs"/>
            </a:endParaRPr>
          </a:p>
        </p:txBody>
      </p:sp>
      <p:sp>
        <p:nvSpPr>
          <p:cNvPr id="2" name="Metin Yer Tutucusu 1"/>
          <p:cNvSpPr>
            <a:spLocks noGrp="1"/>
          </p:cNvSpPr>
          <p:nvPr>
            <p:ph type="body" idx="1"/>
          </p:nvPr>
        </p:nvSpPr>
        <p:spPr>
          <a:xfrm>
            <a:off x="2627784" y="1892566"/>
            <a:ext cx="3822192" cy="639762"/>
          </a:xfrm>
        </p:spPr>
        <p:txBody>
          <a:bodyPr/>
          <a:lstStyle/>
          <a:p>
            <a:r>
              <a:rPr lang="tr-TR" dirty="0" smtClean="0">
                <a:effectLst>
                  <a:outerShdw blurRad="38100" dist="38100" dir="2700000" algn="tl">
                    <a:srgbClr val="000000">
                      <a:alpha val="43137"/>
                    </a:srgbClr>
                  </a:outerShdw>
                </a:effectLst>
              </a:rPr>
              <a:t>SATIŞ DANIŞMANLIĞI</a:t>
            </a:r>
            <a:endParaRPr lang="tr-TR" dirty="0">
              <a:effectLst>
                <a:outerShdw blurRad="38100" dist="38100" dir="2700000" algn="tl">
                  <a:srgbClr val="000000">
                    <a:alpha val="43137"/>
                  </a:srgbClr>
                </a:outerShdw>
              </a:effectLst>
            </a:endParaRPr>
          </a:p>
        </p:txBody>
      </p:sp>
      <p:sp>
        <p:nvSpPr>
          <p:cNvPr id="8" name="İçerik Yer Tutucusu 7"/>
          <p:cNvSpPr>
            <a:spLocks noGrp="1"/>
          </p:cNvSpPr>
          <p:nvPr>
            <p:ph sz="half" idx="2"/>
          </p:nvPr>
        </p:nvSpPr>
        <p:spPr>
          <a:xfrm>
            <a:off x="323528" y="2564904"/>
            <a:ext cx="4032448" cy="3672408"/>
          </a:xfrm>
          <a:noFill/>
          <a:ln>
            <a:solidFill>
              <a:schemeClr val="tx2">
                <a:lumMod val="50000"/>
              </a:schemeClr>
            </a:solidFill>
          </a:ln>
          <a:effectLst>
            <a:glow rad="63500">
              <a:schemeClr val="accent1">
                <a:satMod val="175000"/>
                <a:alpha val="40000"/>
              </a:schemeClr>
            </a:glow>
          </a:effectLst>
        </p:spPr>
        <p:txBody>
          <a:bodyPr anchor="ctr">
            <a:normAutofit lnSpcReduction="10000"/>
          </a:bodyPr>
          <a:lstStyle/>
          <a:p>
            <a:pPr marL="0" indent="0" fontAlgn="base">
              <a:buNone/>
            </a:pPr>
            <a:r>
              <a:rPr lang="tr-TR" sz="2800" dirty="0" smtClean="0">
                <a:effectLst>
                  <a:outerShdw blurRad="38100" dist="38100" dir="2700000" algn="tl">
                    <a:srgbClr val="000000">
                      <a:alpha val="43137"/>
                    </a:srgbClr>
                  </a:outerShdw>
                </a:effectLst>
              </a:rPr>
              <a:t>İş </a:t>
            </a:r>
            <a:r>
              <a:rPr lang="tr-TR" sz="2800" dirty="0">
                <a:effectLst>
                  <a:outerShdw blurRad="38100" dist="38100" dir="2700000" algn="tl">
                    <a:srgbClr val="000000">
                      <a:alpha val="43137"/>
                    </a:srgbClr>
                  </a:outerShdw>
                </a:effectLst>
              </a:rPr>
              <a:t>organizasyonu yapan, satış öncesi hazırlık yapan, müşterilerle görüşerek satış işlemlerini takip eden, satış sonrası işlemleri kontrol eden, bir sonraki güne hazırlık yapan, nitelikli kişidir</a:t>
            </a:r>
            <a:r>
              <a:rPr lang="tr-TR" sz="2800" dirty="0" smtClean="0">
                <a:effectLst>
                  <a:outerShdw blurRad="38100" dist="38100" dir="2700000" algn="tl">
                    <a:srgbClr val="000000">
                      <a:alpha val="43137"/>
                    </a:srgbClr>
                  </a:outerShdw>
                </a:effectLst>
              </a:rPr>
              <a:t>.</a:t>
            </a:r>
            <a:endParaRPr lang="tr-TR" sz="6000" dirty="0" smtClean="0">
              <a:effectLst>
                <a:outerShdw blurRad="38100" dist="38100" dir="2700000" algn="tl">
                  <a:srgbClr val="000000">
                    <a:alpha val="43137"/>
                  </a:srgbClr>
                </a:outerShdw>
              </a:effectLst>
            </a:endParaRPr>
          </a:p>
        </p:txBody>
      </p:sp>
      <p:pic>
        <p:nvPicPr>
          <p:cNvPr id="2052" name="Picture 4"/>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076056" y="2996952"/>
            <a:ext cx="3384376" cy="2880320"/>
          </a:xfrm>
          <a:prstGeom prst="rect">
            <a:avLst/>
          </a:prstGeom>
          <a:noFill/>
          <a:ln w="9525">
            <a:solidFill>
              <a:schemeClr val="tx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3" name="Veri Yer Tutucusu 2"/>
          <p:cNvSpPr>
            <a:spLocks noGrp="1"/>
          </p:cNvSpPr>
          <p:nvPr>
            <p:ph type="dt" sz="half" idx="10"/>
          </p:nvPr>
        </p:nvSpPr>
        <p:spPr/>
        <p:txBody>
          <a:bodyPr/>
          <a:lstStyle/>
          <a:p>
            <a:fld id="{CE28656C-44DB-4461-8E43-22E22263BD95}" type="datetime1">
              <a:rPr lang="tr-TR" smtClean="0"/>
              <a:t>13.05.2022</a:t>
            </a:fld>
            <a:endParaRPr lang="tr-TR"/>
          </a:p>
        </p:txBody>
      </p:sp>
      <p:sp>
        <p:nvSpPr>
          <p:cNvPr id="4" name="Altbilgi Yer Tutucusu 3"/>
          <p:cNvSpPr>
            <a:spLocks noGrp="1"/>
          </p:cNvSpPr>
          <p:nvPr>
            <p:ph type="ftr" sz="quarter" idx="11"/>
          </p:nvPr>
        </p:nvSpPr>
        <p:spPr/>
        <p:txBody>
          <a:bodyPr/>
          <a:lstStyle/>
          <a:p>
            <a:r>
              <a:rPr lang="es-ES" smtClean="0"/>
              <a:t>PAZARLAMA VE PERAKENDE ALAN TANITIMI</a:t>
            </a:r>
            <a:endParaRPr lang="tr-TR"/>
          </a:p>
        </p:txBody>
      </p:sp>
      <p:sp>
        <p:nvSpPr>
          <p:cNvPr id="6" name="Slayt Numarası Yer Tutucusu 5"/>
          <p:cNvSpPr>
            <a:spLocks noGrp="1"/>
          </p:cNvSpPr>
          <p:nvPr>
            <p:ph type="sldNum" sz="quarter" idx="12"/>
          </p:nvPr>
        </p:nvSpPr>
        <p:spPr/>
        <p:txBody>
          <a:bodyPr/>
          <a:lstStyle/>
          <a:p>
            <a:fld id="{C9B310D9-9DCB-4ADC-A616-7797986C29EC}" type="slidenum">
              <a:rPr lang="tr-TR" smtClean="0"/>
              <a:pPr/>
              <a:t>7</a:t>
            </a:fld>
            <a:endParaRPr lang="tr-TR"/>
          </a:p>
        </p:txBody>
      </p:sp>
    </p:spTree>
    <p:extLst>
      <p:ext uri="{BB962C8B-B14F-4D97-AF65-F5344CB8AC3E}">
        <p14:creationId xmlns:p14="http://schemas.microsoft.com/office/powerpoint/2010/main" val="21093320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88640"/>
            <a:ext cx="9144000" cy="908720"/>
          </a:xfrm>
          <a:noFill/>
          <a:ln>
            <a:noFill/>
          </a:ln>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3600" b="1" dirty="0">
                <a:ln w="11430"/>
                <a:solidFill>
                  <a:schemeClr val="bg1"/>
                </a:solidFill>
                <a:effectLst>
                  <a:outerShdw blurRad="50800" dist="39000" dir="5460000" algn="tl">
                    <a:srgbClr val="000000">
                      <a:alpha val="38000"/>
                    </a:srgbClr>
                  </a:outerShdw>
                </a:effectLst>
                <a:latin typeface="+mn-lt"/>
                <a:ea typeface="+mn-ea"/>
                <a:cs typeface="+mn-cs"/>
              </a:rPr>
              <a:t>ALANDA OKUTULAN DERSLER</a:t>
            </a:r>
          </a:p>
        </p:txBody>
      </p:sp>
      <p:grpSp>
        <p:nvGrpSpPr>
          <p:cNvPr id="28" name="Grup 27"/>
          <p:cNvGrpSpPr/>
          <p:nvPr/>
        </p:nvGrpSpPr>
        <p:grpSpPr>
          <a:xfrm rot="965711">
            <a:off x="5665807" y="830574"/>
            <a:ext cx="1806539" cy="2360266"/>
            <a:chOff x="1907703" y="-32820"/>
            <a:chExt cx="2087703" cy="2087703"/>
          </a:xfrm>
          <a:solidFill>
            <a:schemeClr val="accent5">
              <a:lumMod val="20000"/>
              <a:lumOff val="80000"/>
            </a:schemeClr>
          </a:solidFill>
          <a:scene3d>
            <a:camera prst="orthographicFront"/>
            <a:lightRig rig="threePt" dir="t">
              <a:rot lat="0" lon="0" rev="7500000"/>
            </a:lightRig>
          </a:scene3d>
        </p:grpSpPr>
        <p:sp>
          <p:nvSpPr>
            <p:cNvPr id="29" name="Oval 28"/>
            <p:cNvSpPr/>
            <p:nvPr/>
          </p:nvSpPr>
          <p:spPr>
            <a:xfrm>
              <a:off x="1907703" y="-32820"/>
              <a:ext cx="2087703" cy="2087703"/>
            </a:xfrm>
            <a:prstGeom prst="ellipse">
              <a:avLst/>
            </a:prstGeom>
            <a:grpFill/>
            <a:sp3d prstMaterial="plastic">
              <a:bevelT w="127000" h="25400" prst="relaxedInset"/>
            </a:sp3d>
          </p:spPr>
          <p:style>
            <a:lnRef idx="0">
              <a:schemeClr val="lt1">
                <a:hueOff val="0"/>
                <a:satOff val="0"/>
                <a:lumOff val="0"/>
                <a:alphaOff val="0"/>
              </a:schemeClr>
            </a:lnRef>
            <a:fillRef idx="3">
              <a:schemeClr val="accent3">
                <a:alpha val="50000"/>
                <a:hueOff val="0"/>
                <a:satOff val="0"/>
                <a:lumOff val="0"/>
                <a:alphaOff val="0"/>
              </a:schemeClr>
            </a:fillRef>
            <a:effectRef idx="2">
              <a:schemeClr val="accent3">
                <a:alpha val="50000"/>
                <a:hueOff val="0"/>
                <a:satOff val="0"/>
                <a:lumOff val="0"/>
                <a:alphaOff val="0"/>
              </a:schemeClr>
            </a:effectRef>
            <a:fontRef idx="minor">
              <a:schemeClr val="tx1"/>
            </a:fontRef>
          </p:style>
        </p:sp>
        <p:sp>
          <p:nvSpPr>
            <p:cNvPr id="30" name="Oval 4"/>
            <p:cNvSpPr/>
            <p:nvPr/>
          </p:nvSpPr>
          <p:spPr>
            <a:xfrm>
              <a:off x="2354976" y="173172"/>
              <a:ext cx="1210156" cy="674769"/>
            </a:xfrm>
            <a:prstGeom prst="rect">
              <a:avLst/>
            </a:prstGeom>
            <a:grpFill/>
            <a:ln>
              <a:noFill/>
            </a:ln>
            <a:sp3d/>
          </p:spPr>
          <p:style>
            <a:lnRef idx="0">
              <a:scrgbClr r="0" g="0" b="0"/>
            </a:lnRef>
            <a:fillRef idx="0">
              <a:scrgbClr r="0" g="0" b="0"/>
            </a:fillRef>
            <a:effectRef idx="0">
              <a:scrgbClr r="0" g="0" b="0"/>
            </a:effectRef>
            <a:fontRef idx="minor">
              <a:schemeClr val="tx1"/>
            </a:fontRef>
          </p:style>
          <p:txBody>
            <a:bodyPr spcFirstLastPara="0" vert="horz" wrap="square" lIns="114893" tIns="25400" rIns="114893" bIns="25400" numCol="1" spcCol="1270" anchor="ctr" anchorCtr="0">
              <a:noAutofit/>
            </a:bodyPr>
            <a:lstStyle/>
            <a:p>
              <a:pPr lvl="0" algn="ctr" defTabSz="889000">
                <a:lnSpc>
                  <a:spcPct val="90000"/>
                </a:lnSpc>
                <a:spcBef>
                  <a:spcPct val="0"/>
                </a:spcBef>
                <a:spcAft>
                  <a:spcPct val="35000"/>
                </a:spcAft>
              </a:pPr>
              <a:r>
                <a:rPr lang="tr-TR" sz="1400" b="1" kern="1200" dirty="0" smtClean="0">
                  <a:effectLst>
                    <a:outerShdw blurRad="38100" dist="38100" dir="2700000" algn="tl">
                      <a:srgbClr val="000000">
                        <a:alpha val="43137"/>
                      </a:srgbClr>
                    </a:outerShdw>
                  </a:effectLst>
                </a:rPr>
                <a:t>Mesleki </a:t>
              </a:r>
              <a:r>
                <a:rPr lang="tr-TR" sz="1200" b="1" kern="1200" dirty="0" smtClean="0">
                  <a:effectLst>
                    <a:outerShdw blurRad="38100" dist="38100" dir="2700000" algn="tl">
                      <a:srgbClr val="000000">
                        <a:alpha val="43137"/>
                      </a:srgbClr>
                    </a:outerShdw>
                  </a:effectLst>
                </a:rPr>
                <a:t>Matematik</a:t>
              </a:r>
              <a:endParaRPr lang="tr-TR" sz="1400" kern="1200" dirty="0"/>
            </a:p>
          </p:txBody>
        </p:sp>
      </p:grpSp>
      <p:grpSp>
        <p:nvGrpSpPr>
          <p:cNvPr id="25" name="Grup 24"/>
          <p:cNvGrpSpPr/>
          <p:nvPr/>
        </p:nvGrpSpPr>
        <p:grpSpPr>
          <a:xfrm rot="792332">
            <a:off x="4821289" y="814472"/>
            <a:ext cx="1429491" cy="1802666"/>
            <a:chOff x="221649" y="264"/>
            <a:chExt cx="1992504" cy="2087703"/>
          </a:xfrm>
          <a:solidFill>
            <a:srgbClr val="FFCCFF"/>
          </a:solidFill>
          <a:scene3d>
            <a:camera prst="orthographicFront"/>
            <a:lightRig rig="threePt" dir="t">
              <a:rot lat="0" lon="0" rev="7500000"/>
            </a:lightRig>
          </a:scene3d>
        </p:grpSpPr>
        <p:sp>
          <p:nvSpPr>
            <p:cNvPr id="26" name="Oval 25"/>
            <p:cNvSpPr/>
            <p:nvPr/>
          </p:nvSpPr>
          <p:spPr>
            <a:xfrm>
              <a:off x="221649" y="264"/>
              <a:ext cx="1992504" cy="2087703"/>
            </a:xfrm>
            <a:prstGeom prst="ellipse">
              <a:avLst/>
            </a:prstGeom>
            <a:grpFill/>
            <a:sp3d prstMaterial="plastic">
              <a:bevelT w="127000" h="25400" prst="relaxedInset"/>
            </a:sp3d>
          </p:spPr>
          <p:style>
            <a:lnRef idx="0">
              <a:schemeClr val="lt1">
                <a:hueOff val="0"/>
                <a:satOff val="0"/>
                <a:lumOff val="0"/>
                <a:alphaOff val="0"/>
              </a:schemeClr>
            </a:lnRef>
            <a:fillRef idx="3">
              <a:schemeClr val="accent2">
                <a:alpha val="50000"/>
                <a:hueOff val="0"/>
                <a:satOff val="0"/>
                <a:lumOff val="0"/>
                <a:alphaOff val="0"/>
              </a:schemeClr>
            </a:fillRef>
            <a:effectRef idx="2">
              <a:schemeClr val="accent2">
                <a:alpha val="50000"/>
                <a:hueOff val="0"/>
                <a:satOff val="0"/>
                <a:lumOff val="0"/>
                <a:alphaOff val="0"/>
              </a:schemeClr>
            </a:effectRef>
            <a:fontRef idx="minor">
              <a:schemeClr val="tx1"/>
            </a:fontRef>
          </p:style>
        </p:sp>
        <p:sp>
          <p:nvSpPr>
            <p:cNvPr id="27" name="Oval 4"/>
            <p:cNvSpPr/>
            <p:nvPr/>
          </p:nvSpPr>
          <p:spPr>
            <a:xfrm>
              <a:off x="555565" y="401608"/>
              <a:ext cx="1366792" cy="1255911"/>
            </a:xfrm>
            <a:prstGeom prst="rect">
              <a:avLst/>
            </a:prstGeom>
            <a:grpFill/>
            <a:sp3d/>
          </p:spPr>
          <p:style>
            <a:lnRef idx="0">
              <a:scrgbClr r="0" g="0" b="0"/>
            </a:lnRef>
            <a:fillRef idx="0">
              <a:scrgbClr r="0" g="0" b="0"/>
            </a:fillRef>
            <a:effectRef idx="0">
              <a:scrgbClr r="0" g="0" b="0"/>
            </a:effectRef>
            <a:fontRef idx="minor">
              <a:schemeClr val="tx1"/>
            </a:fontRef>
          </p:style>
          <p:txBody>
            <a:bodyPr spcFirstLastPara="0" vert="horz" wrap="square" lIns="114893" tIns="25400" rIns="114893" bIns="25400" numCol="1" spcCol="1270" anchor="ctr" anchorCtr="0">
              <a:noAutofit/>
            </a:bodyPr>
            <a:lstStyle/>
            <a:p>
              <a:pPr lvl="0" algn="ctr" defTabSz="889000">
                <a:lnSpc>
                  <a:spcPct val="90000"/>
                </a:lnSpc>
                <a:spcBef>
                  <a:spcPct val="0"/>
                </a:spcBef>
                <a:spcAft>
                  <a:spcPct val="35000"/>
                </a:spcAft>
              </a:pPr>
              <a:r>
                <a:rPr lang="tr-TR" sz="1400" b="1" kern="1200" dirty="0" smtClean="0">
                  <a:effectLst>
                    <a:outerShdw blurRad="38100" dist="38100" dir="2700000" algn="tl">
                      <a:srgbClr val="000000">
                        <a:alpha val="43137"/>
                      </a:srgbClr>
                    </a:outerShdw>
                  </a:effectLst>
                </a:rPr>
                <a:t>Satışta İletişim Teknikleri</a:t>
              </a:r>
              <a:endParaRPr lang="tr-TR" sz="1400" b="1" kern="1200" dirty="0">
                <a:effectLst>
                  <a:outerShdw blurRad="38100" dist="38100" dir="2700000" algn="tl">
                    <a:srgbClr val="000000">
                      <a:alpha val="43137"/>
                    </a:srgbClr>
                  </a:outerShdw>
                </a:effectLst>
              </a:endParaRPr>
            </a:p>
          </p:txBody>
        </p:sp>
      </p:grpSp>
      <p:grpSp>
        <p:nvGrpSpPr>
          <p:cNvPr id="4104" name="Grup 4103"/>
          <p:cNvGrpSpPr/>
          <p:nvPr/>
        </p:nvGrpSpPr>
        <p:grpSpPr>
          <a:xfrm>
            <a:off x="32487" y="812029"/>
            <a:ext cx="8449983" cy="5916976"/>
            <a:chOff x="32487" y="812029"/>
            <a:chExt cx="8449983" cy="5916976"/>
          </a:xfrm>
        </p:grpSpPr>
        <p:grpSp>
          <p:nvGrpSpPr>
            <p:cNvPr id="15" name="Grup 14"/>
            <p:cNvGrpSpPr/>
            <p:nvPr/>
          </p:nvGrpSpPr>
          <p:grpSpPr>
            <a:xfrm rot="766780">
              <a:off x="3668711" y="1202779"/>
              <a:ext cx="1268477" cy="2004168"/>
              <a:chOff x="4280189" y="327338"/>
              <a:chExt cx="1816875" cy="1662622"/>
            </a:xfrm>
            <a:scene3d>
              <a:camera prst="orthographicFront"/>
              <a:lightRig rig="flat" dir="t"/>
            </a:scene3d>
          </p:grpSpPr>
          <p:sp>
            <p:nvSpPr>
              <p:cNvPr id="16" name="Oval 15"/>
              <p:cNvSpPr/>
              <p:nvPr/>
            </p:nvSpPr>
            <p:spPr>
              <a:xfrm>
                <a:off x="4280189" y="502802"/>
                <a:ext cx="1816875" cy="1487158"/>
              </a:xfrm>
              <a:prstGeom prst="ellipse">
                <a:avLst/>
              </a:prstGeom>
              <a:solidFill>
                <a:schemeClr val="accent2">
                  <a:lumMod val="75000"/>
                  <a:alpha val="50000"/>
                </a:schemeClr>
              </a:solidFill>
              <a:sp3d prstMaterial="plastic">
                <a:bevelT w="120900" h="88900"/>
                <a:bevelB w="88900" h="31750" prst="angle"/>
              </a:sp3d>
            </p:spPr>
            <p:style>
              <a:lnRef idx="0">
                <a:schemeClr val="lt1">
                  <a:hueOff val="0"/>
                  <a:satOff val="0"/>
                  <a:lumOff val="0"/>
                  <a:alphaOff val="0"/>
                </a:schemeClr>
              </a:lnRef>
              <a:fillRef idx="1">
                <a:schemeClr val="accent3">
                  <a:alpha val="50000"/>
                  <a:hueOff val="0"/>
                  <a:satOff val="0"/>
                  <a:lumOff val="0"/>
                  <a:alphaOff val="0"/>
                </a:schemeClr>
              </a:fillRef>
              <a:effectRef idx="1">
                <a:schemeClr val="accent3">
                  <a:alpha val="50000"/>
                  <a:hueOff val="0"/>
                  <a:satOff val="0"/>
                  <a:lumOff val="0"/>
                  <a:alphaOff val="0"/>
                </a:schemeClr>
              </a:effectRef>
              <a:fontRef idx="minor">
                <a:schemeClr val="tx1"/>
              </a:fontRef>
            </p:style>
          </p:sp>
          <p:sp>
            <p:nvSpPr>
              <p:cNvPr id="17" name="Oval 4"/>
              <p:cNvSpPr/>
              <p:nvPr/>
            </p:nvSpPr>
            <p:spPr>
              <a:xfrm>
                <a:off x="4694938" y="327338"/>
                <a:ext cx="1284725" cy="1371411"/>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106735" tIns="20320" rIns="106735" bIns="20320" numCol="1" spcCol="1270" anchor="ctr" anchorCtr="0">
                <a:noAutofit/>
              </a:bodyPr>
              <a:lstStyle/>
              <a:p>
                <a:pPr lvl="0" algn="ctr" defTabSz="711200">
                  <a:lnSpc>
                    <a:spcPct val="90000"/>
                  </a:lnSpc>
                  <a:spcBef>
                    <a:spcPct val="0"/>
                  </a:spcBef>
                  <a:spcAft>
                    <a:spcPct val="35000"/>
                  </a:spcAft>
                </a:pPr>
                <a:r>
                  <a:rPr lang="tr-TR" sz="1600" b="1" kern="1200" dirty="0" smtClean="0">
                    <a:effectLst>
                      <a:outerShdw blurRad="38100" dist="38100" dir="2700000" algn="tl">
                        <a:srgbClr val="000000">
                          <a:alpha val="43137"/>
                        </a:srgbClr>
                      </a:outerShdw>
                    </a:effectLst>
                  </a:rPr>
                  <a:t> Tüketici Hakları</a:t>
                </a:r>
                <a:endParaRPr lang="tr-TR" sz="1600" b="1" kern="1200" dirty="0">
                  <a:effectLst>
                    <a:outerShdw blurRad="38100" dist="38100" dir="2700000" algn="tl">
                      <a:srgbClr val="000000">
                        <a:alpha val="43137"/>
                      </a:srgbClr>
                    </a:outerShdw>
                  </a:effectLst>
                </a:endParaRPr>
              </a:p>
            </p:txBody>
          </p:sp>
        </p:grpSp>
        <p:grpSp>
          <p:nvGrpSpPr>
            <p:cNvPr id="18" name="Grup 17"/>
            <p:cNvGrpSpPr/>
            <p:nvPr/>
          </p:nvGrpSpPr>
          <p:grpSpPr>
            <a:xfrm>
              <a:off x="2812310" y="812029"/>
              <a:ext cx="1128226" cy="1737693"/>
              <a:chOff x="5140899" y="-1636332"/>
              <a:chExt cx="1405779" cy="1791865"/>
            </a:xfrm>
          </p:grpSpPr>
          <p:sp>
            <p:nvSpPr>
              <p:cNvPr id="19" name="Oval 18"/>
              <p:cNvSpPr/>
              <p:nvPr/>
            </p:nvSpPr>
            <p:spPr>
              <a:xfrm rot="20925092">
                <a:off x="5306591" y="-1636332"/>
                <a:ext cx="1240087" cy="1791865"/>
              </a:xfrm>
              <a:prstGeom prst="ellipse">
                <a:avLst/>
              </a:prstGeom>
              <a:solidFill>
                <a:schemeClr val="accent4">
                  <a:lumMod val="60000"/>
                  <a:lumOff val="40000"/>
                </a:schemeClr>
              </a:solidFill>
            </p:spPr>
            <p:style>
              <a:lnRef idx="0">
                <a:schemeClr val="lt1">
                  <a:hueOff val="0"/>
                  <a:satOff val="0"/>
                  <a:lumOff val="0"/>
                  <a:alphaOff val="0"/>
                </a:schemeClr>
              </a:lnRef>
              <a:fillRef idx="3">
                <a:schemeClr val="accent4">
                  <a:alpha val="50000"/>
                  <a:hueOff val="0"/>
                  <a:satOff val="0"/>
                  <a:lumOff val="0"/>
                  <a:alphaOff val="0"/>
                </a:schemeClr>
              </a:fillRef>
              <a:effectRef idx="3">
                <a:schemeClr val="accent4">
                  <a:alpha val="50000"/>
                  <a:hueOff val="0"/>
                  <a:satOff val="0"/>
                  <a:lumOff val="0"/>
                  <a:alphaOff val="0"/>
                </a:schemeClr>
              </a:effectRef>
              <a:fontRef idx="minor">
                <a:schemeClr val="tx1"/>
              </a:fontRef>
            </p:style>
          </p:sp>
          <p:sp>
            <p:nvSpPr>
              <p:cNvPr id="20" name="Oval 4"/>
              <p:cNvSpPr/>
              <p:nvPr/>
            </p:nvSpPr>
            <p:spPr>
              <a:xfrm rot="20664362">
                <a:off x="5140899" y="-1495646"/>
                <a:ext cx="1285875" cy="79489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6735" tIns="17780" rIns="106735" bIns="17780" numCol="1" spcCol="1270" anchor="ctr" anchorCtr="0">
                <a:noAutofit/>
              </a:bodyPr>
              <a:lstStyle/>
              <a:p>
                <a:pPr lvl="0" algn="ctr" defTabSz="622300">
                  <a:lnSpc>
                    <a:spcPct val="90000"/>
                  </a:lnSpc>
                  <a:spcBef>
                    <a:spcPct val="0"/>
                  </a:spcBef>
                  <a:spcAft>
                    <a:spcPct val="35000"/>
                  </a:spcAft>
                </a:pPr>
                <a:r>
                  <a:rPr lang="tr-TR" sz="1400" b="1" kern="1200" dirty="0" smtClean="0">
                    <a:effectLst>
                      <a:outerShdw blurRad="38100" dist="38100" dir="2700000" algn="tl">
                        <a:srgbClr val="000000">
                          <a:alpha val="43137"/>
                        </a:srgbClr>
                      </a:outerShdw>
                    </a:effectLst>
                  </a:rPr>
                  <a:t>Ofis </a:t>
                </a:r>
                <a:r>
                  <a:rPr lang="tr-TR" sz="1100" b="1" kern="1200" dirty="0" smtClean="0">
                    <a:effectLst>
                      <a:outerShdw blurRad="38100" dist="38100" dir="2700000" algn="tl">
                        <a:srgbClr val="000000">
                          <a:alpha val="43137"/>
                        </a:srgbClr>
                      </a:outerShdw>
                    </a:effectLst>
                  </a:rPr>
                  <a:t>Uygulamaları</a:t>
                </a:r>
                <a:endParaRPr lang="tr-TR" sz="1400" b="1" kern="1200" dirty="0">
                  <a:effectLst>
                    <a:outerShdw blurRad="38100" dist="38100" dir="2700000" algn="tl">
                      <a:srgbClr val="000000">
                        <a:alpha val="43137"/>
                      </a:srgbClr>
                    </a:outerShdw>
                  </a:effectLst>
                </a:endParaRPr>
              </a:p>
            </p:txBody>
          </p:sp>
        </p:grpSp>
        <p:pic>
          <p:nvPicPr>
            <p:cNvPr id="4098" name="Picture 2" descr="C:\Users\pc\AppData\Local\Microsoft\Windows\INetCache\IE\M70X40DV\baby-girl-1443463_960_720[1].png"/>
            <p:cNvPicPr>
              <a:picLocks noChangeAspect="1" noChangeArrowheads="1"/>
            </p:cNvPicPr>
            <p:nvPr/>
          </p:nvPicPr>
          <p:blipFill rotWithShape="1">
            <a:blip r:embed="rId2">
              <a:extLst>
                <a:ext uri="{28A0092B-C50C-407E-A947-70E740481C1C}">
                  <a14:useLocalDpi xmlns:a14="http://schemas.microsoft.com/office/drawing/2010/main" val="0"/>
                </a:ext>
              </a:extLst>
            </a:blip>
            <a:srcRect l="-312" r="312"/>
            <a:stretch/>
          </p:blipFill>
          <p:spPr bwMode="auto">
            <a:xfrm flipH="1">
              <a:off x="32487" y="1740401"/>
              <a:ext cx="4105830" cy="4988604"/>
            </a:xfrm>
            <a:prstGeom prst="rect">
              <a:avLst/>
            </a:prstGeom>
            <a:noFill/>
            <a:extLst>
              <a:ext uri="{909E8E84-426E-40DD-AFC4-6F175D3DCCD1}">
                <a14:hiddenFill xmlns:a14="http://schemas.microsoft.com/office/drawing/2010/main">
                  <a:solidFill>
                    <a:srgbClr val="FFFFFF"/>
                  </a:solidFill>
                </a14:hiddenFill>
              </a:ext>
            </a:extLst>
          </p:spPr>
        </p:pic>
        <p:cxnSp>
          <p:nvCxnSpPr>
            <p:cNvPr id="65" name="Eğri Bağlayıcı 64"/>
            <p:cNvCxnSpPr/>
            <p:nvPr/>
          </p:nvCxnSpPr>
          <p:spPr>
            <a:xfrm rot="16200000" flipH="1">
              <a:off x="1863335" y="3366358"/>
              <a:ext cx="1789571" cy="980754"/>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3" name="Eğri Bağlayıcı 62"/>
            <p:cNvCxnSpPr/>
            <p:nvPr/>
          </p:nvCxnSpPr>
          <p:spPr>
            <a:xfrm rot="10800000" flipV="1">
              <a:off x="3327818" y="2961950"/>
              <a:ext cx="4347411" cy="178956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0" name="Eğri Bağlayıcı 59"/>
            <p:cNvCxnSpPr/>
            <p:nvPr/>
          </p:nvCxnSpPr>
          <p:spPr>
            <a:xfrm rot="10800000" flipV="1">
              <a:off x="3377118" y="4354875"/>
              <a:ext cx="3191959" cy="423261"/>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grpSp>
          <p:nvGrpSpPr>
            <p:cNvPr id="50" name="Grup 49"/>
            <p:cNvGrpSpPr/>
            <p:nvPr/>
          </p:nvGrpSpPr>
          <p:grpSpPr>
            <a:xfrm rot="20155366">
              <a:off x="103400" y="1099533"/>
              <a:ext cx="1469669" cy="2013688"/>
              <a:chOff x="7056685" y="0"/>
              <a:chExt cx="2087314" cy="2087314"/>
            </a:xfrm>
            <a:scene3d>
              <a:camera prst="orthographicFront"/>
              <a:lightRig rig="flat" dir="t"/>
            </a:scene3d>
          </p:grpSpPr>
          <p:sp>
            <p:nvSpPr>
              <p:cNvPr id="51" name="Oval 50"/>
              <p:cNvSpPr/>
              <p:nvPr/>
            </p:nvSpPr>
            <p:spPr>
              <a:xfrm>
                <a:off x="7056685" y="0"/>
                <a:ext cx="2087314" cy="2087314"/>
              </a:xfrm>
              <a:prstGeom prst="ellipse">
                <a:avLst/>
              </a:prstGeom>
              <a:sp3d prstMaterial="plastic">
                <a:bevelT w="120900" h="88900"/>
                <a:bevelB w="88900" h="31750" prst="angle"/>
              </a:sp3d>
            </p:spPr>
            <p:style>
              <a:lnRef idx="0">
                <a:schemeClr val="lt1">
                  <a:hueOff val="0"/>
                  <a:satOff val="0"/>
                  <a:lumOff val="0"/>
                  <a:alphaOff val="0"/>
                </a:schemeClr>
              </a:lnRef>
              <a:fillRef idx="1">
                <a:schemeClr val="accent6">
                  <a:alpha val="50000"/>
                  <a:hueOff val="0"/>
                  <a:satOff val="0"/>
                  <a:lumOff val="0"/>
                  <a:alphaOff val="0"/>
                </a:schemeClr>
              </a:fillRef>
              <a:effectRef idx="1">
                <a:schemeClr val="accent6">
                  <a:alpha val="50000"/>
                  <a:hueOff val="0"/>
                  <a:satOff val="0"/>
                  <a:lumOff val="0"/>
                  <a:alphaOff val="0"/>
                </a:schemeClr>
              </a:effectRef>
              <a:fontRef idx="minor">
                <a:schemeClr val="tx1"/>
              </a:fontRef>
            </p:style>
          </p:sp>
          <p:sp>
            <p:nvSpPr>
              <p:cNvPr id="52" name="Oval 4"/>
              <p:cNvSpPr/>
              <p:nvPr/>
            </p:nvSpPr>
            <p:spPr>
              <a:xfrm>
                <a:off x="7118849" y="305684"/>
                <a:ext cx="1878538" cy="772661"/>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114872" tIns="21590" rIns="114872" bIns="21590" numCol="1" spcCol="1270" anchor="ctr" anchorCtr="0">
                <a:noAutofit/>
              </a:bodyPr>
              <a:lstStyle/>
              <a:p>
                <a:pPr lvl="0" algn="ctr" defTabSz="755650">
                  <a:lnSpc>
                    <a:spcPct val="90000"/>
                  </a:lnSpc>
                  <a:spcBef>
                    <a:spcPct val="0"/>
                  </a:spcBef>
                  <a:spcAft>
                    <a:spcPct val="35000"/>
                  </a:spcAft>
                </a:pPr>
                <a:r>
                  <a:rPr lang="tr-TR" sz="1600" b="1" kern="1200" dirty="0" smtClean="0">
                    <a:effectLst>
                      <a:outerShdw blurRad="38100" dist="38100" dir="2700000" algn="tl">
                        <a:srgbClr val="000000">
                          <a:alpha val="43137"/>
                        </a:srgbClr>
                      </a:outerShdw>
                    </a:effectLst>
                  </a:rPr>
                  <a:t>Perakende Paket Programları</a:t>
                </a:r>
                <a:endParaRPr lang="tr-TR" sz="1600" b="1" kern="1200" dirty="0">
                  <a:effectLst>
                    <a:outerShdw blurRad="38100" dist="38100" dir="2700000" algn="tl">
                      <a:srgbClr val="000000">
                        <a:alpha val="43137"/>
                      </a:srgbClr>
                    </a:outerShdw>
                  </a:effectLst>
                </a:endParaRPr>
              </a:p>
            </p:txBody>
          </p:sp>
        </p:grpSp>
        <p:grpSp>
          <p:nvGrpSpPr>
            <p:cNvPr id="37" name="Grup 36"/>
            <p:cNvGrpSpPr/>
            <p:nvPr/>
          </p:nvGrpSpPr>
          <p:grpSpPr>
            <a:xfrm rot="849502">
              <a:off x="6937566" y="848554"/>
              <a:ext cx="1544904" cy="2416197"/>
              <a:chOff x="6995484" y="196026"/>
              <a:chExt cx="2087703" cy="2087703"/>
            </a:xfrm>
            <a:solidFill>
              <a:srgbClr val="66FFFF"/>
            </a:solidFill>
            <a:scene3d>
              <a:camera prst="orthographicFront"/>
              <a:lightRig rig="threePt" dir="t">
                <a:rot lat="0" lon="0" rev="7500000"/>
              </a:lightRig>
            </a:scene3d>
          </p:grpSpPr>
          <p:sp>
            <p:nvSpPr>
              <p:cNvPr id="38" name="Oval 37"/>
              <p:cNvSpPr/>
              <p:nvPr/>
            </p:nvSpPr>
            <p:spPr>
              <a:xfrm>
                <a:off x="6995484" y="196026"/>
                <a:ext cx="2087703" cy="2087703"/>
              </a:xfrm>
              <a:prstGeom prst="ellipse">
                <a:avLst/>
              </a:prstGeom>
              <a:grpFill/>
              <a:sp3d prstMaterial="plastic">
                <a:bevelT w="127000" h="25400" prst="relaxedInset"/>
              </a:sp3d>
            </p:spPr>
            <p:style>
              <a:lnRef idx="0">
                <a:schemeClr val="lt1">
                  <a:hueOff val="0"/>
                  <a:satOff val="0"/>
                  <a:lumOff val="0"/>
                  <a:alphaOff val="0"/>
                </a:schemeClr>
              </a:lnRef>
              <a:fillRef idx="3">
                <a:schemeClr val="accent6">
                  <a:alpha val="50000"/>
                  <a:hueOff val="0"/>
                  <a:satOff val="0"/>
                  <a:lumOff val="0"/>
                  <a:alphaOff val="0"/>
                </a:schemeClr>
              </a:fillRef>
              <a:effectRef idx="2">
                <a:schemeClr val="accent6">
                  <a:alpha val="50000"/>
                  <a:hueOff val="0"/>
                  <a:satOff val="0"/>
                  <a:lumOff val="0"/>
                  <a:alphaOff val="0"/>
                </a:schemeClr>
              </a:effectRef>
              <a:fontRef idx="minor">
                <a:schemeClr val="tx1"/>
              </a:fontRef>
            </p:style>
          </p:sp>
          <p:sp>
            <p:nvSpPr>
              <p:cNvPr id="39" name="Oval 4"/>
              <p:cNvSpPr/>
              <p:nvPr/>
            </p:nvSpPr>
            <p:spPr>
              <a:xfrm>
                <a:off x="7521165" y="305737"/>
                <a:ext cx="1289552" cy="1037620"/>
              </a:xfrm>
              <a:prstGeom prst="rect">
                <a:avLst/>
              </a:prstGeom>
              <a:noFill/>
              <a:ln>
                <a:noFill/>
              </a:ln>
              <a:sp3d/>
            </p:spPr>
            <p:style>
              <a:lnRef idx="0">
                <a:scrgbClr r="0" g="0" b="0"/>
              </a:lnRef>
              <a:fillRef idx="0">
                <a:scrgbClr r="0" g="0" b="0"/>
              </a:fillRef>
              <a:effectRef idx="0">
                <a:scrgbClr r="0" g="0" b="0"/>
              </a:effectRef>
              <a:fontRef idx="minor">
                <a:schemeClr val="tx1"/>
              </a:fontRef>
            </p:style>
            <p:txBody>
              <a:bodyPr spcFirstLastPara="0" vert="horz" wrap="square" lIns="114893" tIns="25400" rIns="114893" bIns="25400" numCol="1" spcCol="1270" anchor="ctr" anchorCtr="0">
                <a:noAutofit/>
              </a:bodyPr>
              <a:lstStyle/>
              <a:p>
                <a:pPr lvl="0" algn="ctr" defTabSz="889000">
                  <a:lnSpc>
                    <a:spcPct val="90000"/>
                  </a:lnSpc>
                  <a:spcBef>
                    <a:spcPct val="0"/>
                  </a:spcBef>
                  <a:spcAft>
                    <a:spcPct val="35000"/>
                  </a:spcAft>
                </a:pPr>
                <a:r>
                  <a:rPr lang="tr-TR" sz="2000" b="1" kern="1200" dirty="0" smtClean="0">
                    <a:effectLst>
                      <a:outerShdw blurRad="38100" dist="38100" dir="2700000" algn="tl">
                        <a:srgbClr val="000000">
                          <a:alpha val="43137"/>
                        </a:srgbClr>
                      </a:outerShdw>
                    </a:effectLst>
                  </a:rPr>
                  <a:t>Temel Hukuk</a:t>
                </a:r>
                <a:endParaRPr lang="tr-TR" sz="2000" b="1" kern="1200" dirty="0">
                  <a:effectLst>
                    <a:outerShdw blurRad="38100" dist="38100" dir="2700000" algn="tl">
                      <a:srgbClr val="000000">
                        <a:alpha val="43137"/>
                      </a:srgbClr>
                    </a:outerShdw>
                  </a:effectLst>
                </a:endParaRPr>
              </a:p>
            </p:txBody>
          </p:sp>
        </p:grpSp>
        <p:sp>
          <p:nvSpPr>
            <p:cNvPr id="6" name="Metin kutusu 5"/>
            <p:cNvSpPr txBox="1"/>
            <p:nvPr/>
          </p:nvSpPr>
          <p:spPr>
            <a:xfrm>
              <a:off x="2600960" y="2110253"/>
              <a:ext cx="1296144" cy="646331"/>
            </a:xfrm>
            <a:prstGeom prst="rect">
              <a:avLst/>
            </a:prstGeom>
            <a:noFill/>
          </p:spPr>
          <p:txBody>
            <a:bodyPr wrap="square" rtlCol="0">
              <a:spAutoFit/>
            </a:bodyPr>
            <a:lstStyle/>
            <a:p>
              <a:r>
                <a:rPr lang="tr-TR" b="1" dirty="0" smtClean="0">
                  <a:effectLst>
                    <a:outerShdw blurRad="38100" dist="38100" dir="2700000" algn="tl">
                      <a:srgbClr val="000000">
                        <a:alpha val="43137"/>
                      </a:srgbClr>
                    </a:outerShdw>
                  </a:effectLst>
                </a:rPr>
                <a:t>Pazarlama İlkeleri</a:t>
              </a:r>
              <a:endParaRPr lang="tr-TR" b="1" dirty="0">
                <a:effectLst>
                  <a:outerShdw blurRad="38100" dist="38100" dir="2700000" algn="tl">
                    <a:srgbClr val="000000">
                      <a:alpha val="43137"/>
                    </a:srgbClr>
                  </a:outerShdw>
                </a:effectLst>
              </a:endParaRPr>
            </a:p>
          </p:txBody>
        </p:sp>
        <p:grpSp>
          <p:nvGrpSpPr>
            <p:cNvPr id="21" name="Grup 20"/>
            <p:cNvGrpSpPr/>
            <p:nvPr/>
          </p:nvGrpSpPr>
          <p:grpSpPr>
            <a:xfrm rot="770101">
              <a:off x="3435570" y="2329654"/>
              <a:ext cx="1329774" cy="1833830"/>
              <a:chOff x="7843218" y="1422"/>
              <a:chExt cx="1939469" cy="1939469"/>
            </a:xfrm>
            <a:solidFill>
              <a:schemeClr val="accent5">
                <a:lumMod val="40000"/>
                <a:lumOff val="60000"/>
              </a:schemeClr>
            </a:solidFill>
          </p:grpSpPr>
          <p:sp>
            <p:nvSpPr>
              <p:cNvPr id="22" name="Oval 21"/>
              <p:cNvSpPr/>
              <p:nvPr/>
            </p:nvSpPr>
            <p:spPr>
              <a:xfrm>
                <a:off x="7843218" y="1422"/>
                <a:ext cx="1939469" cy="1939469"/>
              </a:xfrm>
              <a:prstGeom prst="ellipse">
                <a:avLst/>
              </a:prstGeom>
              <a:grpFill/>
            </p:spPr>
            <p:style>
              <a:lnRef idx="0">
                <a:schemeClr val="lt1">
                  <a:hueOff val="0"/>
                  <a:satOff val="0"/>
                  <a:lumOff val="0"/>
                  <a:alphaOff val="0"/>
                </a:schemeClr>
              </a:lnRef>
              <a:fillRef idx="3">
                <a:schemeClr val="accent5">
                  <a:alpha val="50000"/>
                  <a:hueOff val="0"/>
                  <a:satOff val="0"/>
                  <a:lumOff val="0"/>
                  <a:alphaOff val="0"/>
                </a:schemeClr>
              </a:fillRef>
              <a:effectRef idx="3">
                <a:schemeClr val="accent5">
                  <a:alpha val="50000"/>
                  <a:hueOff val="0"/>
                  <a:satOff val="0"/>
                  <a:lumOff val="0"/>
                  <a:alphaOff val="0"/>
                </a:schemeClr>
              </a:effectRef>
              <a:fontRef idx="minor">
                <a:schemeClr val="tx1"/>
              </a:fontRef>
            </p:style>
          </p:sp>
          <p:sp>
            <p:nvSpPr>
              <p:cNvPr id="23" name="Oval 4"/>
              <p:cNvSpPr/>
              <p:nvPr/>
            </p:nvSpPr>
            <p:spPr>
              <a:xfrm>
                <a:off x="8127247" y="285451"/>
                <a:ext cx="1371411" cy="1371411"/>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06735" tIns="20320" rIns="106735" bIns="20320" numCol="1" spcCol="1270" anchor="ctr" anchorCtr="0">
                <a:noAutofit/>
              </a:bodyPr>
              <a:lstStyle/>
              <a:p>
                <a:pPr lvl="0" algn="ctr" defTabSz="711200">
                  <a:lnSpc>
                    <a:spcPct val="90000"/>
                  </a:lnSpc>
                  <a:spcBef>
                    <a:spcPct val="0"/>
                  </a:spcBef>
                  <a:spcAft>
                    <a:spcPct val="35000"/>
                  </a:spcAft>
                </a:pPr>
                <a:r>
                  <a:rPr lang="tr-TR" sz="1600" b="1" kern="1200" dirty="0" smtClean="0">
                    <a:effectLst>
                      <a:outerShdw blurRad="38100" dist="38100" dir="2700000" algn="tl">
                        <a:srgbClr val="000000">
                          <a:alpha val="43137"/>
                        </a:srgbClr>
                      </a:outerShdw>
                    </a:effectLst>
                  </a:rPr>
                  <a:t>Mesleki Gelişim Atölyesi</a:t>
                </a:r>
                <a:endParaRPr lang="tr-TR" sz="1600" b="1" kern="1200" dirty="0">
                  <a:effectLst>
                    <a:outerShdw blurRad="38100" dist="38100" dir="2700000" algn="tl">
                      <a:srgbClr val="000000">
                        <a:alpha val="43137"/>
                      </a:srgbClr>
                    </a:outerShdw>
                  </a:effectLst>
                </a:endParaRPr>
              </a:p>
            </p:txBody>
          </p:sp>
        </p:grpSp>
        <p:grpSp>
          <p:nvGrpSpPr>
            <p:cNvPr id="34" name="Grup 33"/>
            <p:cNvGrpSpPr/>
            <p:nvPr/>
          </p:nvGrpSpPr>
          <p:grpSpPr>
            <a:xfrm rot="21033291">
              <a:off x="2185583" y="2858959"/>
              <a:ext cx="1393402" cy="1763810"/>
              <a:chOff x="5479090" y="-27341"/>
              <a:chExt cx="2087704" cy="2115044"/>
            </a:xfrm>
            <a:solidFill>
              <a:schemeClr val="accent3">
                <a:lumMod val="60000"/>
                <a:lumOff val="40000"/>
              </a:schemeClr>
            </a:solidFill>
            <a:scene3d>
              <a:camera prst="orthographicFront"/>
              <a:lightRig rig="threePt" dir="t">
                <a:rot lat="0" lon="0" rev="7500000"/>
              </a:lightRig>
            </a:scene3d>
          </p:grpSpPr>
          <p:sp>
            <p:nvSpPr>
              <p:cNvPr id="35" name="Oval 34"/>
              <p:cNvSpPr/>
              <p:nvPr/>
            </p:nvSpPr>
            <p:spPr>
              <a:xfrm>
                <a:off x="5479090" y="0"/>
                <a:ext cx="2087704" cy="2087703"/>
              </a:xfrm>
              <a:prstGeom prst="ellipse">
                <a:avLst/>
              </a:prstGeom>
              <a:grpFill/>
              <a:sp3d prstMaterial="plastic">
                <a:bevelT w="127000" h="25400" prst="relaxedInset"/>
              </a:sp3d>
            </p:spPr>
            <p:style>
              <a:lnRef idx="0">
                <a:schemeClr val="lt1">
                  <a:hueOff val="0"/>
                  <a:satOff val="0"/>
                  <a:lumOff val="0"/>
                  <a:alphaOff val="0"/>
                </a:schemeClr>
              </a:lnRef>
              <a:fillRef idx="3">
                <a:schemeClr val="accent5">
                  <a:alpha val="50000"/>
                  <a:hueOff val="0"/>
                  <a:satOff val="0"/>
                  <a:lumOff val="0"/>
                  <a:alphaOff val="0"/>
                </a:schemeClr>
              </a:fillRef>
              <a:effectRef idx="2">
                <a:schemeClr val="accent5">
                  <a:alpha val="50000"/>
                  <a:hueOff val="0"/>
                  <a:satOff val="0"/>
                  <a:lumOff val="0"/>
                  <a:alphaOff val="0"/>
                </a:schemeClr>
              </a:effectRef>
              <a:fontRef idx="minor">
                <a:schemeClr val="tx1"/>
              </a:fontRef>
            </p:style>
          </p:sp>
          <p:sp>
            <p:nvSpPr>
              <p:cNvPr id="36" name="Oval 4"/>
              <p:cNvSpPr/>
              <p:nvPr/>
            </p:nvSpPr>
            <p:spPr>
              <a:xfrm>
                <a:off x="5614285" y="-27341"/>
                <a:ext cx="1745384" cy="1476229"/>
              </a:xfrm>
              <a:prstGeom prst="rect">
                <a:avLst/>
              </a:prstGeom>
              <a:noFill/>
              <a:sp3d/>
            </p:spPr>
            <p:style>
              <a:lnRef idx="0">
                <a:scrgbClr r="0" g="0" b="0"/>
              </a:lnRef>
              <a:fillRef idx="0">
                <a:scrgbClr r="0" g="0" b="0"/>
              </a:fillRef>
              <a:effectRef idx="0">
                <a:scrgbClr r="0" g="0" b="0"/>
              </a:effectRef>
              <a:fontRef idx="minor">
                <a:schemeClr val="tx1"/>
              </a:fontRef>
            </p:style>
            <p:txBody>
              <a:bodyPr spcFirstLastPara="0" vert="horz" wrap="square" lIns="114893" tIns="21590" rIns="114893" bIns="21590" numCol="1" spcCol="1270" anchor="ctr" anchorCtr="0">
                <a:noAutofit/>
              </a:bodyPr>
              <a:lstStyle/>
              <a:p>
                <a:pPr lvl="0" algn="ctr" defTabSz="755650">
                  <a:lnSpc>
                    <a:spcPct val="90000"/>
                  </a:lnSpc>
                  <a:spcBef>
                    <a:spcPct val="0"/>
                  </a:spcBef>
                  <a:spcAft>
                    <a:spcPct val="35000"/>
                  </a:spcAft>
                </a:pPr>
                <a:r>
                  <a:rPr lang="tr-TR" sz="1700" b="1" kern="1200" dirty="0" smtClean="0">
                    <a:effectLst>
                      <a:outerShdw blurRad="38100" dist="38100" dir="2700000" algn="tl">
                        <a:srgbClr val="000000">
                          <a:alpha val="43137"/>
                        </a:srgbClr>
                      </a:outerShdw>
                    </a:effectLst>
                  </a:rPr>
                  <a:t>Satış Teknikleri</a:t>
                </a:r>
                <a:endParaRPr lang="tr-TR" sz="1700" b="1" kern="1200" dirty="0">
                  <a:effectLst>
                    <a:outerShdw blurRad="38100" dist="38100" dir="2700000" algn="tl">
                      <a:srgbClr val="000000">
                        <a:alpha val="43137"/>
                      </a:srgbClr>
                    </a:outerShdw>
                  </a:effectLst>
                </a:endParaRPr>
              </a:p>
            </p:txBody>
          </p:sp>
        </p:grpSp>
        <p:grpSp>
          <p:nvGrpSpPr>
            <p:cNvPr id="31" name="Grup 30"/>
            <p:cNvGrpSpPr/>
            <p:nvPr/>
          </p:nvGrpSpPr>
          <p:grpSpPr>
            <a:xfrm rot="619994">
              <a:off x="4557635" y="2012744"/>
              <a:ext cx="1590180" cy="1842750"/>
              <a:chOff x="3072730" y="-635000"/>
              <a:chExt cx="2087703" cy="2087703"/>
            </a:xfrm>
            <a:solidFill>
              <a:srgbClr val="CC99FF"/>
            </a:solidFill>
            <a:scene3d>
              <a:camera prst="orthographicFront"/>
              <a:lightRig rig="threePt" dir="t">
                <a:rot lat="0" lon="0" rev="7500000"/>
              </a:lightRig>
            </a:scene3d>
          </p:grpSpPr>
          <p:sp>
            <p:nvSpPr>
              <p:cNvPr id="32" name="Oval 31"/>
              <p:cNvSpPr/>
              <p:nvPr/>
            </p:nvSpPr>
            <p:spPr>
              <a:xfrm>
                <a:off x="3072730" y="-635000"/>
                <a:ext cx="2087703" cy="2087703"/>
              </a:xfrm>
              <a:prstGeom prst="ellipse">
                <a:avLst/>
              </a:prstGeom>
              <a:grpFill/>
              <a:sp3d prstMaterial="plastic">
                <a:bevelT w="127000" h="25400" prst="relaxedInset"/>
              </a:sp3d>
            </p:spPr>
            <p:style>
              <a:lnRef idx="0">
                <a:schemeClr val="lt1">
                  <a:hueOff val="0"/>
                  <a:satOff val="0"/>
                  <a:lumOff val="0"/>
                  <a:alphaOff val="0"/>
                </a:schemeClr>
              </a:lnRef>
              <a:fillRef idx="3">
                <a:schemeClr val="accent4">
                  <a:alpha val="50000"/>
                  <a:hueOff val="0"/>
                  <a:satOff val="0"/>
                  <a:lumOff val="0"/>
                  <a:alphaOff val="0"/>
                </a:schemeClr>
              </a:fillRef>
              <a:effectRef idx="2">
                <a:schemeClr val="accent4">
                  <a:alpha val="50000"/>
                  <a:hueOff val="0"/>
                  <a:satOff val="0"/>
                  <a:lumOff val="0"/>
                  <a:alphaOff val="0"/>
                </a:schemeClr>
              </a:effectRef>
              <a:fontRef idx="minor">
                <a:schemeClr val="tx1"/>
              </a:fontRef>
            </p:style>
          </p:sp>
          <p:sp>
            <p:nvSpPr>
              <p:cNvPr id="33" name="Oval 4"/>
              <p:cNvSpPr/>
              <p:nvPr/>
            </p:nvSpPr>
            <p:spPr>
              <a:xfrm>
                <a:off x="3195212" y="-68808"/>
                <a:ext cx="1888246" cy="654678"/>
              </a:xfrm>
              <a:prstGeom prst="rect">
                <a:avLst/>
              </a:prstGeom>
              <a:grpFill/>
              <a:sp3d/>
            </p:spPr>
            <p:style>
              <a:lnRef idx="0">
                <a:scrgbClr r="0" g="0" b="0"/>
              </a:lnRef>
              <a:fillRef idx="0">
                <a:scrgbClr r="0" g="0" b="0"/>
              </a:fillRef>
              <a:effectRef idx="0">
                <a:scrgbClr r="0" g="0" b="0"/>
              </a:effectRef>
              <a:fontRef idx="minor">
                <a:schemeClr val="tx1"/>
              </a:fontRef>
            </p:style>
            <p:txBody>
              <a:bodyPr spcFirstLastPara="0" vert="horz" wrap="square" lIns="114893" tIns="25400" rIns="114893" bIns="25400" numCol="1" spcCol="1270" anchor="ctr" anchorCtr="0">
                <a:noAutofit/>
              </a:bodyPr>
              <a:lstStyle/>
              <a:p>
                <a:pPr lvl="0" algn="ctr" defTabSz="889000">
                  <a:lnSpc>
                    <a:spcPct val="90000"/>
                  </a:lnSpc>
                  <a:spcBef>
                    <a:spcPct val="0"/>
                  </a:spcBef>
                  <a:spcAft>
                    <a:spcPct val="35000"/>
                  </a:spcAft>
                </a:pPr>
                <a:r>
                  <a:rPr lang="tr-TR" sz="1500" b="1" kern="1200" dirty="0" smtClean="0">
                    <a:effectLst>
                      <a:outerShdw blurRad="38100" dist="38100" dir="2700000" algn="tl">
                        <a:srgbClr val="000000">
                          <a:alpha val="43137"/>
                        </a:srgbClr>
                      </a:outerShdw>
                    </a:effectLst>
                  </a:rPr>
                  <a:t>Perakendecilik</a:t>
                </a:r>
                <a:endParaRPr lang="tr-TR" sz="1500" b="1" kern="1200" dirty="0">
                  <a:effectLst>
                    <a:outerShdw blurRad="38100" dist="38100" dir="2700000" algn="tl">
                      <a:srgbClr val="000000">
                        <a:alpha val="43137"/>
                      </a:srgbClr>
                    </a:outerShdw>
                  </a:effectLst>
                </a:endParaRPr>
              </a:p>
            </p:txBody>
          </p:sp>
        </p:grpSp>
        <p:grpSp>
          <p:nvGrpSpPr>
            <p:cNvPr id="44" name="Grup 43"/>
            <p:cNvGrpSpPr/>
            <p:nvPr/>
          </p:nvGrpSpPr>
          <p:grpSpPr>
            <a:xfrm rot="20459222">
              <a:off x="1205529" y="1416532"/>
              <a:ext cx="1295565" cy="1685958"/>
              <a:chOff x="3092840" y="423084"/>
              <a:chExt cx="2315289" cy="2087314"/>
            </a:xfrm>
            <a:scene3d>
              <a:camera prst="orthographicFront"/>
              <a:lightRig rig="flat" dir="t"/>
            </a:scene3d>
          </p:grpSpPr>
          <p:sp>
            <p:nvSpPr>
              <p:cNvPr id="46" name="Oval 4"/>
              <p:cNvSpPr/>
              <p:nvPr/>
            </p:nvSpPr>
            <p:spPr>
              <a:xfrm>
                <a:off x="3092840" y="754725"/>
                <a:ext cx="2315289" cy="111896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114872" tIns="24130" rIns="114872" bIns="24130" numCol="1" spcCol="1270" anchor="ctr" anchorCtr="0">
                <a:noAutofit/>
              </a:bodyPr>
              <a:lstStyle/>
              <a:p>
                <a:pPr lvl="0" algn="ctr" defTabSz="844550">
                  <a:lnSpc>
                    <a:spcPct val="90000"/>
                  </a:lnSpc>
                  <a:spcBef>
                    <a:spcPct val="0"/>
                  </a:spcBef>
                  <a:spcAft>
                    <a:spcPct val="35000"/>
                  </a:spcAft>
                </a:pPr>
                <a:r>
                  <a:rPr lang="tr-TR" sz="1600" b="1" kern="1200" dirty="0" smtClean="0">
                    <a:effectLst>
                      <a:outerShdw blurRad="38100" dist="38100" dir="2700000" algn="tl">
                        <a:srgbClr val="000000">
                          <a:alpha val="43137"/>
                        </a:srgbClr>
                      </a:outerShdw>
                    </a:effectLst>
                  </a:rPr>
                  <a:t>Pazarlama Mevzuatı</a:t>
                </a:r>
                <a:endParaRPr lang="tr-TR" sz="1600" b="1" kern="1200" dirty="0">
                  <a:effectLst>
                    <a:outerShdw blurRad="38100" dist="38100" dir="2700000" algn="tl">
                      <a:srgbClr val="000000">
                        <a:alpha val="43137"/>
                      </a:srgbClr>
                    </a:outerShdw>
                  </a:effectLst>
                </a:endParaRPr>
              </a:p>
            </p:txBody>
          </p:sp>
          <p:sp>
            <p:nvSpPr>
              <p:cNvPr id="45" name="Oval 44"/>
              <p:cNvSpPr/>
              <p:nvPr/>
            </p:nvSpPr>
            <p:spPr>
              <a:xfrm>
                <a:off x="3130960" y="423084"/>
                <a:ext cx="2087314" cy="2087314"/>
              </a:xfrm>
              <a:prstGeom prst="ellipse">
                <a:avLst/>
              </a:prstGeom>
              <a:solidFill>
                <a:srgbClr val="C00000">
                  <a:alpha val="49804"/>
                </a:srgbClr>
              </a:solidFill>
              <a:sp3d prstMaterial="plastic">
                <a:bevelT w="120900" h="88900"/>
                <a:bevelB w="88900" h="31750" prst="angle"/>
              </a:sp3d>
            </p:spPr>
            <p:style>
              <a:lnRef idx="0">
                <a:schemeClr val="lt1">
                  <a:hueOff val="0"/>
                  <a:satOff val="0"/>
                  <a:lumOff val="0"/>
                  <a:alphaOff val="0"/>
                </a:schemeClr>
              </a:lnRef>
              <a:fillRef idx="1">
                <a:schemeClr val="accent4">
                  <a:alpha val="50000"/>
                  <a:hueOff val="0"/>
                  <a:satOff val="0"/>
                  <a:lumOff val="0"/>
                  <a:alphaOff val="0"/>
                </a:schemeClr>
              </a:fillRef>
              <a:effectRef idx="1">
                <a:schemeClr val="accent4">
                  <a:alpha val="50000"/>
                  <a:hueOff val="0"/>
                  <a:satOff val="0"/>
                  <a:lumOff val="0"/>
                  <a:alphaOff val="0"/>
                </a:schemeClr>
              </a:effectRef>
              <a:fontRef idx="minor">
                <a:schemeClr val="tx1"/>
              </a:fontRef>
            </p:style>
          </p:sp>
        </p:grpSp>
        <p:grpSp>
          <p:nvGrpSpPr>
            <p:cNvPr id="41" name="Grup 40"/>
            <p:cNvGrpSpPr/>
            <p:nvPr/>
          </p:nvGrpSpPr>
          <p:grpSpPr>
            <a:xfrm rot="765980">
              <a:off x="4345729" y="2970052"/>
              <a:ext cx="1264821" cy="1749082"/>
              <a:chOff x="1874479" y="103142"/>
              <a:chExt cx="2087314" cy="2087314"/>
            </a:xfrm>
            <a:solidFill>
              <a:srgbClr val="FFFFCC"/>
            </a:solidFill>
            <a:scene3d>
              <a:camera prst="orthographicFront"/>
              <a:lightRig rig="flat" dir="t"/>
            </a:scene3d>
          </p:grpSpPr>
          <p:sp>
            <p:nvSpPr>
              <p:cNvPr id="42" name="Oval 41"/>
              <p:cNvSpPr/>
              <p:nvPr/>
            </p:nvSpPr>
            <p:spPr>
              <a:xfrm>
                <a:off x="1874479" y="103142"/>
                <a:ext cx="2087314" cy="2087314"/>
              </a:xfrm>
              <a:prstGeom prst="ellipse">
                <a:avLst/>
              </a:prstGeom>
              <a:grpFill/>
              <a:sp3d prstMaterial="plastic">
                <a:bevelT w="120900" h="88900"/>
                <a:bevelB w="88900" h="31750" prst="angle"/>
              </a:sp3d>
            </p:spPr>
            <p:style>
              <a:lnRef idx="0">
                <a:schemeClr val="lt1">
                  <a:hueOff val="0"/>
                  <a:satOff val="0"/>
                  <a:lumOff val="0"/>
                  <a:alphaOff val="0"/>
                </a:schemeClr>
              </a:lnRef>
              <a:fillRef idx="1">
                <a:schemeClr val="accent3">
                  <a:alpha val="50000"/>
                  <a:hueOff val="0"/>
                  <a:satOff val="0"/>
                  <a:lumOff val="0"/>
                  <a:alphaOff val="0"/>
                </a:schemeClr>
              </a:fillRef>
              <a:effectRef idx="1">
                <a:schemeClr val="accent3">
                  <a:alpha val="50000"/>
                  <a:hueOff val="0"/>
                  <a:satOff val="0"/>
                  <a:lumOff val="0"/>
                  <a:alphaOff val="0"/>
                </a:schemeClr>
              </a:effectRef>
              <a:fontRef idx="minor">
                <a:schemeClr val="tx1"/>
              </a:fontRef>
            </p:style>
          </p:sp>
          <p:sp>
            <p:nvSpPr>
              <p:cNvPr id="43" name="Oval 4"/>
              <p:cNvSpPr/>
              <p:nvPr/>
            </p:nvSpPr>
            <p:spPr>
              <a:xfrm>
                <a:off x="2092054" y="306598"/>
                <a:ext cx="1475955" cy="840202"/>
              </a:xfrm>
              <a:prstGeom prst="rect">
                <a:avLst/>
              </a:prstGeom>
              <a:grpFill/>
              <a:sp3d/>
            </p:spPr>
            <p:style>
              <a:lnRef idx="0">
                <a:scrgbClr r="0" g="0" b="0"/>
              </a:lnRef>
              <a:fillRef idx="0">
                <a:scrgbClr r="0" g="0" b="0"/>
              </a:fillRef>
              <a:effectRef idx="0">
                <a:scrgbClr r="0" g="0" b="0"/>
              </a:effectRef>
              <a:fontRef idx="minor">
                <a:schemeClr val="tx1"/>
              </a:fontRef>
            </p:style>
            <p:txBody>
              <a:bodyPr spcFirstLastPara="0" vert="horz" wrap="square" lIns="114872" tIns="30480" rIns="114872" bIns="30480" numCol="1" spcCol="1270" anchor="ctr" anchorCtr="0">
                <a:noAutofit/>
              </a:bodyPr>
              <a:lstStyle/>
              <a:p>
                <a:pPr lvl="0" algn="ctr" defTabSz="1066800">
                  <a:lnSpc>
                    <a:spcPct val="90000"/>
                  </a:lnSpc>
                  <a:spcBef>
                    <a:spcPct val="0"/>
                  </a:spcBef>
                  <a:spcAft>
                    <a:spcPct val="35000"/>
                  </a:spcAft>
                </a:pPr>
                <a:r>
                  <a:rPr lang="tr-TR" sz="1600" b="1" kern="1200" dirty="0" smtClean="0">
                    <a:effectLst>
                      <a:outerShdw blurRad="38100" dist="38100" dir="2700000" algn="tl">
                        <a:srgbClr val="000000">
                          <a:alpha val="43137"/>
                        </a:srgbClr>
                      </a:outerShdw>
                    </a:effectLst>
                  </a:rPr>
                  <a:t>Ürün Bilgisi</a:t>
                </a:r>
                <a:endParaRPr lang="tr-TR" sz="1600" b="1" kern="1200" dirty="0">
                  <a:effectLst>
                    <a:outerShdw blurRad="38100" dist="38100" dir="2700000" algn="tl">
                      <a:srgbClr val="000000">
                        <a:alpha val="43137"/>
                      </a:srgbClr>
                    </a:outerShdw>
                  </a:effectLst>
                </a:endParaRPr>
              </a:p>
            </p:txBody>
          </p:sp>
        </p:grpSp>
        <p:grpSp>
          <p:nvGrpSpPr>
            <p:cNvPr id="47" name="Grup 46"/>
            <p:cNvGrpSpPr/>
            <p:nvPr/>
          </p:nvGrpSpPr>
          <p:grpSpPr>
            <a:xfrm rot="1008673">
              <a:off x="6000378" y="1670642"/>
              <a:ext cx="1902343" cy="2753376"/>
              <a:chOff x="5406921" y="1835"/>
              <a:chExt cx="2231547" cy="2087314"/>
            </a:xfrm>
            <a:solidFill>
              <a:srgbClr val="FFCCCC"/>
            </a:solidFill>
            <a:scene3d>
              <a:camera prst="orthographicFront"/>
              <a:lightRig rig="flat" dir="t"/>
            </a:scene3d>
          </p:grpSpPr>
          <p:sp>
            <p:nvSpPr>
              <p:cNvPr id="48" name="Oval 47"/>
              <p:cNvSpPr/>
              <p:nvPr/>
            </p:nvSpPr>
            <p:spPr>
              <a:xfrm>
                <a:off x="5406921" y="1835"/>
                <a:ext cx="2231547" cy="2087314"/>
              </a:xfrm>
              <a:prstGeom prst="ellipse">
                <a:avLst/>
              </a:prstGeom>
              <a:grpFill/>
              <a:sp3d prstMaterial="plastic">
                <a:bevelT w="120900" h="88900"/>
                <a:bevelB w="88900" h="31750" prst="angle"/>
              </a:sp3d>
            </p:spPr>
            <p:style>
              <a:lnRef idx="0">
                <a:schemeClr val="lt1">
                  <a:hueOff val="0"/>
                  <a:satOff val="0"/>
                  <a:lumOff val="0"/>
                  <a:alphaOff val="0"/>
                </a:schemeClr>
              </a:lnRef>
              <a:fillRef idx="1">
                <a:schemeClr val="accent5">
                  <a:alpha val="50000"/>
                  <a:hueOff val="0"/>
                  <a:satOff val="0"/>
                  <a:lumOff val="0"/>
                  <a:alphaOff val="0"/>
                </a:schemeClr>
              </a:fillRef>
              <a:effectRef idx="1">
                <a:schemeClr val="accent5">
                  <a:alpha val="50000"/>
                  <a:hueOff val="0"/>
                  <a:satOff val="0"/>
                  <a:lumOff val="0"/>
                  <a:alphaOff val="0"/>
                </a:schemeClr>
              </a:effectRef>
              <a:fontRef idx="minor">
                <a:schemeClr val="tx1"/>
              </a:fontRef>
            </p:style>
          </p:sp>
          <p:sp>
            <p:nvSpPr>
              <p:cNvPr id="49" name="Oval 4"/>
              <p:cNvSpPr/>
              <p:nvPr/>
            </p:nvSpPr>
            <p:spPr>
              <a:xfrm>
                <a:off x="5804226" y="307516"/>
                <a:ext cx="1507440" cy="1392244"/>
              </a:xfrm>
              <a:prstGeom prst="rect">
                <a:avLst/>
              </a:prstGeom>
              <a:grpFill/>
              <a:sp3d/>
            </p:spPr>
            <p:style>
              <a:lnRef idx="0">
                <a:scrgbClr r="0" g="0" b="0"/>
              </a:lnRef>
              <a:fillRef idx="0">
                <a:scrgbClr r="0" g="0" b="0"/>
              </a:fillRef>
              <a:effectRef idx="0">
                <a:scrgbClr r="0" g="0" b="0"/>
              </a:effectRef>
              <a:fontRef idx="minor">
                <a:schemeClr val="tx1"/>
              </a:fontRef>
            </p:style>
            <p:txBody>
              <a:bodyPr spcFirstLastPara="0" vert="horz" wrap="square" lIns="114872" tIns="22860" rIns="114872" bIns="22860" numCol="1" spcCol="1270" anchor="ctr" anchorCtr="0">
                <a:noAutofit/>
              </a:bodyPr>
              <a:lstStyle/>
              <a:p>
                <a:pPr lvl="0" algn="ctr" defTabSz="800100">
                  <a:lnSpc>
                    <a:spcPct val="90000"/>
                  </a:lnSpc>
                  <a:spcBef>
                    <a:spcPct val="0"/>
                  </a:spcBef>
                  <a:spcAft>
                    <a:spcPct val="35000"/>
                  </a:spcAft>
                </a:pPr>
                <a:r>
                  <a:rPr lang="tr-TR" sz="1800" b="1" kern="1200" dirty="0" smtClean="0">
                    <a:effectLst>
                      <a:outerShdw blurRad="38100" dist="38100" dir="2700000" algn="tl">
                        <a:srgbClr val="000000">
                          <a:alpha val="43137"/>
                        </a:srgbClr>
                      </a:outerShdw>
                    </a:effectLst>
                  </a:rPr>
                  <a:t>Mağaza Atmosferi ve Görsellik</a:t>
                </a:r>
                <a:endParaRPr lang="tr-TR" sz="1800" b="1" kern="1200" dirty="0">
                  <a:effectLst>
                    <a:outerShdw blurRad="38100" dist="38100" dir="2700000" algn="tl">
                      <a:srgbClr val="000000">
                        <a:alpha val="43137"/>
                      </a:srgbClr>
                    </a:outerShdw>
                  </a:effectLst>
                </a:endParaRPr>
              </a:p>
            </p:txBody>
          </p:sp>
        </p:grpSp>
        <p:cxnSp>
          <p:nvCxnSpPr>
            <p:cNvPr id="54" name="Eğri Bağlayıcı 53"/>
            <p:cNvCxnSpPr/>
            <p:nvPr/>
          </p:nvCxnSpPr>
          <p:spPr>
            <a:xfrm rot="10800000" flipV="1">
              <a:off x="3248496" y="4173716"/>
              <a:ext cx="648609" cy="551428"/>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57" name="Eğri Bağlayıcı 56"/>
            <p:cNvCxnSpPr>
              <a:stCxn id="42" idx="3"/>
            </p:cNvCxnSpPr>
            <p:nvPr/>
          </p:nvCxnSpPr>
          <p:spPr>
            <a:xfrm rot="5400000">
              <a:off x="3638928" y="4011701"/>
              <a:ext cx="429253" cy="1103618"/>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68" name="Eğri Bağlayıcı 67"/>
            <p:cNvCxnSpPr/>
            <p:nvPr/>
          </p:nvCxnSpPr>
          <p:spPr>
            <a:xfrm>
              <a:off x="1399810" y="2961949"/>
              <a:ext cx="1848685" cy="1763195"/>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4102" name="Oval 4101"/>
            <p:cNvSpPr/>
            <p:nvPr/>
          </p:nvSpPr>
          <p:spPr>
            <a:xfrm rot="20283968">
              <a:off x="7305514" y="1896302"/>
              <a:ext cx="243423" cy="723367"/>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3" name="Oval 72"/>
            <p:cNvSpPr/>
            <p:nvPr/>
          </p:nvSpPr>
          <p:spPr>
            <a:xfrm rot="19691746">
              <a:off x="7988759" y="984747"/>
              <a:ext cx="183555" cy="385952"/>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4" name="Oval 73"/>
            <p:cNvSpPr/>
            <p:nvPr/>
          </p:nvSpPr>
          <p:spPr>
            <a:xfrm rot="20283968">
              <a:off x="5914460" y="1086421"/>
              <a:ext cx="243423" cy="723367"/>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5" name="Oval 74"/>
            <p:cNvSpPr/>
            <p:nvPr/>
          </p:nvSpPr>
          <p:spPr>
            <a:xfrm rot="19691746">
              <a:off x="6724807" y="865677"/>
              <a:ext cx="183555" cy="385952"/>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6" name="Oval 75"/>
            <p:cNvSpPr/>
            <p:nvPr/>
          </p:nvSpPr>
          <p:spPr>
            <a:xfrm rot="20283968">
              <a:off x="5759527" y="2181707"/>
              <a:ext cx="139828" cy="651745"/>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7" name="Oval 76"/>
            <p:cNvSpPr/>
            <p:nvPr/>
          </p:nvSpPr>
          <p:spPr>
            <a:xfrm rot="19691746">
              <a:off x="5301798" y="3296496"/>
              <a:ext cx="183555" cy="385952"/>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8" name="Oval 77"/>
            <p:cNvSpPr/>
            <p:nvPr/>
          </p:nvSpPr>
          <p:spPr>
            <a:xfrm rot="20283968">
              <a:off x="3670503" y="1448530"/>
              <a:ext cx="146060" cy="329917"/>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9" name="Oval 78"/>
            <p:cNvSpPr/>
            <p:nvPr/>
          </p:nvSpPr>
          <p:spPr>
            <a:xfrm rot="16864067" flipV="1">
              <a:off x="3178422" y="3697191"/>
              <a:ext cx="351161" cy="114350"/>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0" name="Oval 79"/>
            <p:cNvSpPr/>
            <p:nvPr/>
          </p:nvSpPr>
          <p:spPr>
            <a:xfrm rot="16864067" flipV="1">
              <a:off x="5252379" y="4010841"/>
              <a:ext cx="351161" cy="114350"/>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1" name="Oval 80"/>
            <p:cNvSpPr/>
            <p:nvPr/>
          </p:nvSpPr>
          <p:spPr>
            <a:xfrm rot="16864067" flipV="1">
              <a:off x="684282" y="2332671"/>
              <a:ext cx="654589" cy="150638"/>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2" name="Oval 81"/>
            <p:cNvSpPr/>
            <p:nvPr/>
          </p:nvSpPr>
          <p:spPr>
            <a:xfrm rot="16864067" flipV="1">
              <a:off x="2015899" y="2606313"/>
              <a:ext cx="654589" cy="150638"/>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3" name="Oval 82"/>
            <p:cNvSpPr/>
            <p:nvPr/>
          </p:nvSpPr>
          <p:spPr>
            <a:xfrm rot="20283968">
              <a:off x="3252362" y="3234010"/>
              <a:ext cx="146060" cy="329917"/>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4" name="Oval 83"/>
            <p:cNvSpPr/>
            <p:nvPr/>
          </p:nvSpPr>
          <p:spPr>
            <a:xfrm rot="19691746" flipH="1">
              <a:off x="3531739" y="854907"/>
              <a:ext cx="45719" cy="428275"/>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5" name="Oval 84"/>
            <p:cNvSpPr/>
            <p:nvPr/>
          </p:nvSpPr>
          <p:spPr>
            <a:xfrm rot="20283968">
              <a:off x="4618322" y="1534726"/>
              <a:ext cx="125485" cy="401548"/>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4107" name="Dikdörtgen 4106"/>
          <p:cNvSpPr/>
          <p:nvPr/>
        </p:nvSpPr>
        <p:spPr>
          <a:xfrm>
            <a:off x="3454754" y="4829743"/>
            <a:ext cx="5509734" cy="132343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Satış </a:t>
            </a:r>
          </a:p>
          <a:p>
            <a:pPr algn="ctr"/>
            <a:r>
              <a:rPr lang="tr-TR"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danışmanlığı</a:t>
            </a:r>
            <a:endParaRPr lang="tr-TR" sz="4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Veri Yer Tutucusu 2"/>
          <p:cNvSpPr>
            <a:spLocks noGrp="1"/>
          </p:cNvSpPr>
          <p:nvPr>
            <p:ph type="dt" sz="half" idx="10"/>
          </p:nvPr>
        </p:nvSpPr>
        <p:spPr/>
        <p:txBody>
          <a:bodyPr/>
          <a:lstStyle/>
          <a:p>
            <a:fld id="{1F6A0C9F-EF0C-4A22-8E63-712A794FEC28}" type="datetime1">
              <a:rPr lang="tr-TR" smtClean="0"/>
              <a:t>13.05.2022</a:t>
            </a:fld>
            <a:endParaRPr lang="tr-TR"/>
          </a:p>
        </p:txBody>
      </p:sp>
      <p:sp>
        <p:nvSpPr>
          <p:cNvPr id="4" name="Altbilgi Yer Tutucusu 3"/>
          <p:cNvSpPr>
            <a:spLocks noGrp="1"/>
          </p:cNvSpPr>
          <p:nvPr>
            <p:ph type="ftr" sz="quarter" idx="11"/>
          </p:nvPr>
        </p:nvSpPr>
        <p:spPr/>
        <p:txBody>
          <a:bodyPr/>
          <a:lstStyle/>
          <a:p>
            <a:r>
              <a:rPr lang="es-ES" smtClean="0"/>
              <a:t>PAZARLAMA VE PERAKENDE ALAN TANITIMI</a:t>
            </a:r>
            <a:endParaRPr lang="tr-TR"/>
          </a:p>
        </p:txBody>
      </p:sp>
      <p:sp>
        <p:nvSpPr>
          <p:cNvPr id="5" name="Slayt Numarası Yer Tutucusu 4"/>
          <p:cNvSpPr>
            <a:spLocks noGrp="1"/>
          </p:cNvSpPr>
          <p:nvPr>
            <p:ph type="sldNum" sz="quarter" idx="12"/>
          </p:nvPr>
        </p:nvSpPr>
        <p:spPr/>
        <p:txBody>
          <a:bodyPr/>
          <a:lstStyle/>
          <a:p>
            <a:fld id="{C9B310D9-9DCB-4ADC-A616-7797986C29EC}" type="slidenum">
              <a:rPr lang="tr-TR" smtClean="0"/>
              <a:pPr/>
              <a:t>8</a:t>
            </a:fld>
            <a:endParaRPr lang="tr-TR"/>
          </a:p>
        </p:txBody>
      </p:sp>
    </p:spTree>
    <p:extLst>
      <p:ext uri="{BB962C8B-B14F-4D97-AF65-F5344CB8AC3E}">
        <p14:creationId xmlns:p14="http://schemas.microsoft.com/office/powerpoint/2010/main" val="2370510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PAZARLAMA VE PERAKENDE ALANI</a:t>
            </a:r>
            <a:endParaRPr lang="tr-TR" sz="3600" dirty="0"/>
          </a:p>
        </p:txBody>
      </p:sp>
      <p:sp>
        <p:nvSpPr>
          <p:cNvPr id="5" name="Dikdörtgen 4"/>
          <p:cNvSpPr/>
          <p:nvPr/>
        </p:nvSpPr>
        <p:spPr>
          <a:xfrm>
            <a:off x="307975" y="2564904"/>
            <a:ext cx="8568952" cy="3672408"/>
          </a:xfrm>
          <a:prstGeom prst="rect">
            <a:avLst/>
          </a:prstGeom>
          <a:solidFill>
            <a:schemeClr val="bg1"/>
          </a:solidFill>
          <a:ln>
            <a:solidFill>
              <a:schemeClr val="bg2">
                <a:lumMod val="1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V</a:t>
            </a:r>
            <a:endParaRPr lang="tr-TR" dirty="0"/>
          </a:p>
        </p:txBody>
      </p:sp>
      <p:sp>
        <p:nvSpPr>
          <p:cNvPr id="4" name="AutoShape 4" descr="http://localhost/karabaglarmeb/wp-content/uploads/2019/03/Resim16-1-300x16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Veri Yer Tutucusu 6"/>
          <p:cNvSpPr>
            <a:spLocks noGrp="1"/>
          </p:cNvSpPr>
          <p:nvPr>
            <p:ph type="dt" sz="half" idx="10"/>
          </p:nvPr>
        </p:nvSpPr>
        <p:spPr/>
        <p:txBody>
          <a:bodyPr/>
          <a:lstStyle/>
          <a:p>
            <a:fld id="{6A22A2CC-11EE-4F12-94A9-45F602DDCC74}" type="datetime1">
              <a:rPr lang="tr-TR" smtClean="0"/>
              <a:t>13.05.2022</a:t>
            </a:fld>
            <a:endParaRPr lang="tr-TR"/>
          </a:p>
        </p:txBody>
      </p:sp>
      <p:sp>
        <p:nvSpPr>
          <p:cNvPr id="8" name="Altbilgi Yer Tutucusu 7"/>
          <p:cNvSpPr>
            <a:spLocks noGrp="1"/>
          </p:cNvSpPr>
          <p:nvPr>
            <p:ph type="ftr" sz="quarter" idx="11"/>
          </p:nvPr>
        </p:nvSpPr>
        <p:spPr/>
        <p:txBody>
          <a:bodyPr/>
          <a:lstStyle/>
          <a:p>
            <a:r>
              <a:rPr lang="es-ES" smtClean="0"/>
              <a:t>PAZARLAMA VE PERAKENDE ALAN TANITIMI</a:t>
            </a:r>
            <a:endParaRPr lang="tr-TR"/>
          </a:p>
        </p:txBody>
      </p:sp>
      <p:sp>
        <p:nvSpPr>
          <p:cNvPr id="9" name="Slayt Numarası Yer Tutucusu 8"/>
          <p:cNvSpPr>
            <a:spLocks noGrp="1"/>
          </p:cNvSpPr>
          <p:nvPr>
            <p:ph type="sldNum" sz="quarter" idx="12"/>
          </p:nvPr>
        </p:nvSpPr>
        <p:spPr/>
        <p:txBody>
          <a:bodyPr/>
          <a:lstStyle/>
          <a:p>
            <a:fld id="{C9B310D9-9DCB-4ADC-A616-7797986C29EC}" type="slidenum">
              <a:rPr lang="tr-TR" smtClean="0"/>
              <a:pPr/>
              <a:t>9</a:t>
            </a:fld>
            <a:endParaRPr lang="tr-TR"/>
          </a:p>
        </p:txBody>
      </p:sp>
      <p:pic>
        <p:nvPicPr>
          <p:cNvPr id="3074" name="Picture 2" descr="E:\2021-2022 EĞİTİM ÖĞRETİM YILI\ALAN ETKİNLİKLERİ RESİMLERİ\IMG_20220512_144743_resized_20220513_0628453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6348" y="2924944"/>
            <a:ext cx="2272206" cy="28324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5" name="Picture 3" descr="E:\2021-2022 EĞİTİM ÖĞRETİM YILI\ALAN ETKİNLİKLERİ RESİMLERİ\IMG_20220512_144258_resized_20220513_0628483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996952"/>
            <a:ext cx="2253336" cy="19327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E:\2021-2022 EĞİTİM ÖĞRETİM YILI\ALAN ETKİNLİKLERİ RESİMLERİ\IMG_20220512_144322_resized_20220513_06284635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2924944"/>
            <a:ext cx="2414019" cy="20380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İçerik Yer Tutucusu 2"/>
          <p:cNvSpPr>
            <a:spLocks noGrp="1"/>
          </p:cNvSpPr>
          <p:nvPr>
            <p:ph sz="quarter" idx="13"/>
          </p:nvPr>
        </p:nvSpPr>
        <p:spPr>
          <a:xfrm>
            <a:off x="460375" y="5373216"/>
            <a:ext cx="2736304" cy="605792"/>
          </a:xfrm>
        </p:spPr>
        <p:txBody>
          <a:bodyPr>
            <a:normAutofit fontScale="92500"/>
          </a:bodyPr>
          <a:lstStyle/>
          <a:p>
            <a:pPr marL="0" indent="0">
              <a:buNone/>
            </a:pPr>
            <a:r>
              <a:rPr lang="tr-TR" b="1" dirty="0" smtClean="0">
                <a:effectLst>
                  <a:outerShdw blurRad="38100" dist="38100" dir="2700000" algn="tl">
                    <a:srgbClr val="000000">
                      <a:alpha val="43137"/>
                    </a:srgbClr>
                  </a:outerShdw>
                </a:effectLst>
              </a:rPr>
              <a:t>ÖĞRENCİLERİMİZİN</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sz="quarter" idx="13"/>
          </p:nvPr>
        </p:nvSpPr>
        <p:spPr>
          <a:xfrm>
            <a:off x="6156176" y="5301208"/>
            <a:ext cx="2880320" cy="605792"/>
          </a:xfrm>
        </p:spPr>
        <p:txBody>
          <a:bodyPr>
            <a:normAutofit/>
          </a:bodyPr>
          <a:lstStyle/>
          <a:p>
            <a:pPr marL="0" indent="0">
              <a:buNone/>
            </a:pPr>
            <a:r>
              <a:rPr lang="tr-TR" b="1" dirty="0" smtClean="0">
                <a:effectLst>
                  <a:outerShdw blurRad="38100" dist="38100" dir="2700000" algn="tl">
                    <a:srgbClr val="000000">
                      <a:alpha val="43137"/>
                    </a:srgbClr>
                  </a:outerShdw>
                </a:effectLst>
              </a:rPr>
              <a:t>ETKİNLİKLERİ</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28082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2053</TotalTime>
  <Words>744</Words>
  <Application>Microsoft Office PowerPoint</Application>
  <PresentationFormat>Ekran Gösterisi (4:3)</PresentationFormat>
  <Paragraphs>199</Paragraphs>
  <Slides>23</Slides>
  <Notes>0</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Dalga Biçimi</vt:lpstr>
      <vt:lpstr>SADIK YILMAZ MESLEKİ VE TEKNİK ANADOLU LİSESİ</vt:lpstr>
      <vt:lpstr>PAZARLAMA VE  PERAKENDE </vt:lpstr>
      <vt:lpstr>PowerPoint Sunusu</vt:lpstr>
      <vt:lpstr>PAZARLAMA VE PERAKENDE</vt:lpstr>
      <vt:lpstr>ALANIN                                AMACI    -      MİSYONU    -    VİZYONU</vt:lpstr>
      <vt:lpstr>PAZARLAMA VE PERAKENDE ALANINA AİT DALLAR</vt:lpstr>
      <vt:lpstr>PAZARLAMA VE PERAKENDE ALANINA AİT DALLAR</vt:lpstr>
      <vt:lpstr>ALANDA OKUTULAN DERSLER</vt:lpstr>
      <vt:lpstr>PAZARLAMA VE PERAKENDE ALANI</vt:lpstr>
      <vt:lpstr>PAZARLAMA VE PERAKENDE ALANI</vt:lpstr>
      <vt:lpstr>PAZARLAMA VE PERAKENDE ALANI </vt:lpstr>
      <vt:lpstr>PowerPoint Sunusu</vt:lpstr>
      <vt:lpstr>PAZARLAMA VE  PERAKENDE ALANI  SATIŞ ELEMANLIĞI DALI  ÖNLİSANS (2 YILLIK ) PROGRAMLARI</vt:lpstr>
      <vt:lpstr>DİKEY GEÇİŞ SINAVI (DGS) İLE DEVAM EDİLEBİLECEK LİSANS PROGRAMLARI</vt:lpstr>
      <vt:lpstr>PAZARLAMA VE  PERAKENDE ALANI  SATIŞ ELEMANLIĞI DALI  ÖNLİSANS (4 YILLIK ) PROGRAMLARI</vt:lpstr>
      <vt:lpstr>PAZARLAMA VE PERAKENDE MEZUNLARI</vt:lpstr>
      <vt:lpstr>PAZARLAMA VE PERAKENDE ALANI MEZUNLARI</vt:lpstr>
      <vt:lpstr>PAZARLAMA VE PERAKENDE ALANI MEZUNLARI</vt:lpstr>
      <vt:lpstr>PAZARLAMA VE PERAKENDE ALANI MEZUNLARI</vt:lpstr>
      <vt:lpstr>PAZARLAMA VE PERAKENDE ALANI MEZUNLARI</vt:lpstr>
      <vt:lpstr>PAZARLAMA VE PERAKENDE ALANI</vt:lpstr>
      <vt:lpstr>PAZARLAMA VE PERAKENDE ALANI</vt:lpstr>
      <vt:lpstr>PAZARLAMA VE PERAKENDE ALANI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Pazarlama ve Perakende Alanı Satış DAnışmanlığı Dalı</dc:title>
  <dc:creator>Windows User</dc:creator>
  <cp:lastModifiedBy>pc</cp:lastModifiedBy>
  <cp:revision>144</cp:revision>
  <dcterms:created xsi:type="dcterms:W3CDTF">2019-04-01T16:25:55Z</dcterms:created>
  <dcterms:modified xsi:type="dcterms:W3CDTF">2022-05-13T04:48:08Z</dcterms:modified>
</cp:coreProperties>
</file>